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新增多媒體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800000"/>
            <a:ext cx="7467600" cy="427655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打開心智圖檔案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0894" y="857232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28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800000"/>
            <a:ext cx="7467600" cy="424719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點選要加入多媒體的標題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911974" y="5013177"/>
            <a:ext cx="731860" cy="3446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0892" y="1142983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10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800000"/>
            <a:ext cx="7467600" cy="422081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點選「新增多媒體」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57201" y="3357562"/>
            <a:ext cx="442392" cy="4101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8082" y="1000108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29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800000"/>
            <a:ext cx="7467600" cy="4313582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選擇媒體與資料來源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131840" y="2714620"/>
            <a:ext cx="432048" cy="3185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40" y="928670"/>
            <a:ext cx="1440000" cy="144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187624" y="3143248"/>
            <a:ext cx="2952328" cy="2972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7949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800000"/>
            <a:ext cx="7467600" cy="4313582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點擊完成     圖示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895167" y="2428868"/>
            <a:ext cx="244785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4362" y="1057220"/>
            <a:ext cx="295275" cy="276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6578" y="1071546"/>
            <a:ext cx="1357143" cy="13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4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800000"/>
            <a:ext cx="7467600" cy="3906996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標題出現多媒體圖示 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143636" y="4071942"/>
            <a:ext cx="1512168" cy="10081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7018" y="11292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18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98</Words>
  <Application>Microsoft Office PowerPoint</Application>
  <PresentationFormat>如螢幕大小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新增多媒體</vt:lpstr>
      <vt:lpstr>打開心智圖檔案</vt:lpstr>
      <vt:lpstr>點選要加入多媒體的標題</vt:lpstr>
      <vt:lpstr>點選「新增多媒體」</vt:lpstr>
      <vt:lpstr>選擇媒體與資料來源</vt:lpstr>
      <vt:lpstr>點擊完成     圖示</vt:lpstr>
      <vt:lpstr>標題出現多媒體圖示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17</cp:revision>
  <dcterms:created xsi:type="dcterms:W3CDTF">2015-04-06T07:01:24Z</dcterms:created>
  <dcterms:modified xsi:type="dcterms:W3CDTF">2016-10-21T06:11:10Z</dcterms:modified>
</cp:coreProperties>
</file>