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新增超連結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打開心智圖檔案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" y="1728000"/>
            <a:ext cx="7467600" cy="4499465"/>
          </a:xfr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6580" y="785794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75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6725" y="1728000"/>
            <a:ext cx="7448550" cy="44100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點選要加入超連結的標題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267744" y="3284983"/>
            <a:ext cx="589744" cy="35833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0892" y="1285859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828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" y="1728000"/>
            <a:ext cx="7467600" cy="432435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點選「新增超連結和附件」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29513" y="2782068"/>
            <a:ext cx="470079" cy="5040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256" y="818068"/>
            <a:ext cx="84292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159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" y="1728000"/>
            <a:ext cx="7467600" cy="43529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輸入網址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857356" y="2714620"/>
            <a:ext cx="2304256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72264" y="100010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093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" y="1728000"/>
            <a:ext cx="7467600" cy="43529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點擊完成     圖示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926248" y="2357430"/>
            <a:ext cx="360000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4362" y="1057220"/>
            <a:ext cx="295275" cy="2762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8223" y="1039501"/>
            <a:ext cx="1368000" cy="13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803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" y="1728000"/>
            <a:ext cx="7467600" cy="4412241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標題旁邊出現超連結     圖示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536017" y="3429000"/>
            <a:ext cx="163775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15140" y="1142984"/>
            <a:ext cx="1440000" cy="144000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984979"/>
            <a:ext cx="361950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668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98</Words>
  <Application>Microsoft Office PowerPoint</Application>
  <PresentationFormat>如螢幕大小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壁窗</vt:lpstr>
      <vt:lpstr>新增超連結</vt:lpstr>
      <vt:lpstr>打開心智圖檔案</vt:lpstr>
      <vt:lpstr>點選要加入超連結的標題</vt:lpstr>
      <vt:lpstr>點選「新增超連結和附件」</vt:lpstr>
      <vt:lpstr>輸入網址</vt:lpstr>
      <vt:lpstr>點擊完成     圖示</vt:lpstr>
      <vt:lpstr>標題旁邊出現超連結     圖示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User</cp:lastModifiedBy>
  <cp:revision>15</cp:revision>
  <dcterms:created xsi:type="dcterms:W3CDTF">2015-04-06T07:01:24Z</dcterms:created>
  <dcterms:modified xsi:type="dcterms:W3CDTF">2016-10-21T06:08:41Z</dcterms:modified>
</cp:coreProperties>
</file>