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新增筆記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0" y="1620000"/>
            <a:ext cx="7458075" cy="45053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9456" y="714356"/>
            <a:ext cx="666846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點選要加入筆記的標題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1" y="1620000"/>
            <a:ext cx="7424703" cy="432000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123729" y="4581128"/>
            <a:ext cx="792088" cy="42759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9454" y="1285860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64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點選「新增筆記」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862" y="1620000"/>
            <a:ext cx="7467600" cy="429981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66912" y="2214554"/>
            <a:ext cx="576064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6" y="818068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26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輸入文字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0" y="1620000"/>
            <a:ext cx="7458075" cy="433387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57290" y="3071810"/>
            <a:ext cx="136815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052736"/>
            <a:ext cx="1415271" cy="141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68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3362" y="3898900"/>
            <a:ext cx="295275" cy="2762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0" y="1620000"/>
            <a:ext cx="7458075" cy="433387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000497" y="2214554"/>
            <a:ext cx="357190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3" y="103950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11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標題旁邊出現筆記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000" y="1620000"/>
            <a:ext cx="7467600" cy="446545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50836" y="4429132"/>
            <a:ext cx="216000" cy="252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5792" y="958456"/>
            <a:ext cx="459182" cy="45918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114298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3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96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新增筆記</vt:lpstr>
      <vt:lpstr>打開心智圖檔案</vt:lpstr>
      <vt:lpstr>點選要加入筆記的標題</vt:lpstr>
      <vt:lpstr>點選「新增筆記」</vt:lpstr>
      <vt:lpstr>輸入文字</vt:lpstr>
      <vt:lpstr>點擊完成     圖示</vt:lpstr>
      <vt:lpstr>標題旁邊出現筆記     圖示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16</cp:revision>
  <dcterms:created xsi:type="dcterms:W3CDTF">2015-04-06T07:01:24Z</dcterms:created>
  <dcterms:modified xsi:type="dcterms:W3CDTF">2016-10-21T06:03:58Z</dcterms:modified>
</cp:coreProperties>
</file>