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4521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9244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EC6F-48AD-4A0F-BBBF-A386AC5BC7EC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D8EB-137C-477B-848D-C604581E99CF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B85050-DBCA-4EC8-8887-DFD648D14066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795972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/>
              <a:pPr/>
              <a:t>‹#›</a:t>
            </a:fld>
            <a:endParaRPr lang="zh-TW" altLang="en-US" sz="16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50D6F0-127C-4AD4-905F-F4A7A58DEEF8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62B8-22E2-4FE2-BC77-CBE018ADE51D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D720-2E57-4A62-B772-A34C8607EB33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8BDA18-7731-4D68-891D-3F5B4B9CC331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3B0E-E88E-4A5C-A36D-43A03AF2B5B9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0520B2-8EB0-4279-9649-7CDCD3AF0599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DEDFC4-807C-4194-B9DC-75BC88D27ADA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1DA77D-AD5D-41E1-90D0-74126C36A608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匯入心智圖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點選「匯入」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199" y="2852936"/>
            <a:ext cx="7676061" cy="936104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248680" y="214290"/>
            <a:ext cx="609600" cy="521208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619672" y="3501008"/>
            <a:ext cx="504056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6216" y="1689238"/>
            <a:ext cx="666845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選擇「我的電腦」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5656" y="1772816"/>
            <a:ext cx="6112117" cy="3821534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023630" y="3140968"/>
            <a:ext cx="1612266" cy="50405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84168" y="1153041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8803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選擇上傳檔案，點選「開啟」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32240" y="287176"/>
            <a:ext cx="842926" cy="1440000"/>
          </a:xfrm>
          <a:prstGeom prst="rect">
            <a:avLst/>
          </a:prstGeom>
        </p:spPr>
      </p:pic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2141" y="1600200"/>
            <a:ext cx="7417718" cy="4873625"/>
          </a:xfrm>
        </p:spPr>
      </p:pic>
      <p:sp>
        <p:nvSpPr>
          <p:cNvPr id="7" name="矩形 6"/>
          <p:cNvSpPr/>
          <p:nvPr/>
        </p:nvSpPr>
        <p:spPr>
          <a:xfrm>
            <a:off x="2267744" y="3429001"/>
            <a:ext cx="5657056" cy="3600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6282253" y="6152332"/>
            <a:ext cx="810027" cy="32149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38841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完成匯入心智圖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0192" y="404664"/>
            <a:ext cx="1440000" cy="1440000"/>
          </a:xfrm>
          <a:prstGeom prst="rect">
            <a:avLst/>
          </a:prstGeom>
        </p:spPr>
      </p:pic>
      <p:pic>
        <p:nvPicPr>
          <p:cNvPr id="8" name="內容版面配置區 7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143388"/>
            <a:ext cx="7467600" cy="3787249"/>
          </a:xfrm>
        </p:spPr>
      </p:pic>
    </p:spTree>
    <p:extLst>
      <p:ext uri="{BB962C8B-B14F-4D97-AF65-F5344CB8AC3E}">
        <p14:creationId xmlns:p14="http://schemas.microsoft.com/office/powerpoint/2010/main" xmlns="" val="21457446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77</TotalTime>
  <Words>72</Words>
  <Application>Microsoft Office PowerPoint</Application>
  <PresentationFormat>如螢幕大小 (4:3)</PresentationFormat>
  <Paragraphs>11</Paragraphs>
  <Slides>5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壁窗</vt:lpstr>
      <vt:lpstr>匯入心智圖</vt:lpstr>
      <vt:lpstr>點選「匯入」</vt:lpstr>
      <vt:lpstr>選擇「我的電腦」</vt:lpstr>
      <vt:lpstr>選擇上傳檔案，點選「開啟」</vt:lpstr>
      <vt:lpstr>完成匯入心智圖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User</cp:lastModifiedBy>
  <cp:revision>14</cp:revision>
  <dcterms:created xsi:type="dcterms:W3CDTF">2015-04-06T07:01:24Z</dcterms:created>
  <dcterms:modified xsi:type="dcterms:W3CDTF">2016-10-21T06:00:00Z</dcterms:modified>
</cp:coreProperties>
</file>