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924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EC6F-48AD-4A0F-BBBF-A386AC5BC7EC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D8EB-137C-477B-848D-C604581E99CF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940134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6885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70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1398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70685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31094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13120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4656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B85050-DBCA-4EC8-8887-DFD648D14066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795972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1567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86354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07790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208617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86045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56701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51439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6747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0D6F0-127C-4AD4-905F-F4A7A58DEEF8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2B8-22E2-4FE2-BC77-CBE018ADE51D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D720-2E57-4A62-B772-A34C8607EB33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BDA18-7731-4D68-891D-3F5B4B9CC331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B0E-E88E-4A5C-A36D-43A03AF2B5B9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0520B2-8EB0-4279-9649-7CDCD3AF0599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DEDFC4-807C-4194-B9DC-75BC88D27AD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1DA77D-AD5D-41E1-90D0-74126C36A608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smtClean="0"/>
              <a:t>儲存與下載</a:t>
            </a:r>
            <a:r>
              <a:rPr lang="zh-TW" altLang="en-US" sz="4000" dirty="0" smtClean="0"/>
              <a:t>心智圖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6443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672" y="1558843"/>
            <a:ext cx="6297168" cy="49278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點選「下載」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008005" y="6059424"/>
            <a:ext cx="953627" cy="31318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508" y="59899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22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完成下載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15407"/>
            <a:ext cx="7467600" cy="4198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7200" y="5376672"/>
            <a:ext cx="1114404" cy="2669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5440" y="75473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4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找尋下載檔案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691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1620000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931" y="4031814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4603" y="5500702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729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1620000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66745" cy="4945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600" y="1837916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61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點選「檔案」圖示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3643306" y="3791299"/>
            <a:ext cx="571504" cy="5549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745" y="1716636"/>
            <a:ext cx="790154" cy="13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打開資料夾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1620000"/>
            <a:ext cx="7531960" cy="4176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56294" y="3023203"/>
            <a:ext cx="5916168" cy="28082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2155" y="466692"/>
            <a:ext cx="1727867" cy="17278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3719" y="3645408"/>
            <a:ext cx="1047885" cy="2177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655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儲存心智圖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038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點選左上方      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84848"/>
            <a:ext cx="7522464" cy="40492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5069" y="1684848"/>
            <a:ext cx="304403" cy="3195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7326" y="936881"/>
            <a:ext cx="523875" cy="4095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92" y="928670"/>
            <a:ext cx="66684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0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點選「儲存檔案」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162" y="1632204"/>
            <a:ext cx="3495675" cy="43624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48397" y="2304289"/>
            <a:ext cx="2730611" cy="3535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85723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9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完成儲存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1256" y="1417639"/>
            <a:ext cx="4382008" cy="50721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11949" y="1965264"/>
            <a:ext cx="3791315" cy="7901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5548376" y="3157728"/>
            <a:ext cx="2218944" cy="1234440"/>
          </a:xfrm>
          <a:prstGeom prst="wedgeRectCallout">
            <a:avLst>
              <a:gd name="adj1" fmla="val -40064"/>
              <a:gd name="adj2" fmla="val -807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chemeClr val="tx1"/>
                </a:solidFill>
              </a:rPr>
              <a:t>Mindomo</a:t>
            </a:r>
            <a:r>
              <a:rPr lang="zh-TW" altLang="en-US" dirty="0" smtClean="0">
                <a:solidFill>
                  <a:schemeClr val="tx1"/>
                </a:solidFill>
              </a:rPr>
              <a:t>會自動儲存使用者所的變動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8109" y="602539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6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下載心智圖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909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點選左上方      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84848"/>
            <a:ext cx="7522464" cy="40492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5069" y="1684848"/>
            <a:ext cx="304403" cy="3195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7326" y="936881"/>
            <a:ext cx="523875" cy="4095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4373" y="626491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12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點選「下載」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162" y="1632204"/>
            <a:ext cx="3495675" cy="43624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48397" y="2786058"/>
            <a:ext cx="2730611" cy="3535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5457" y="698981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0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672" y="1558843"/>
            <a:ext cx="6297168" cy="49278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選擇適當檔案格式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23685" y="2011681"/>
            <a:ext cx="2730611" cy="3535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457200" y="2891029"/>
            <a:ext cx="2218944" cy="1234440"/>
          </a:xfrm>
          <a:prstGeom prst="wedgeRectCallout">
            <a:avLst>
              <a:gd name="adj1" fmla="val 29717"/>
              <a:gd name="adj2" fmla="val -886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之後可以使用</a:t>
            </a:r>
            <a:r>
              <a:rPr lang="en-US" altLang="zh-TW" dirty="0" err="1" smtClean="0">
                <a:solidFill>
                  <a:schemeClr val="tx1"/>
                </a:solidFill>
              </a:rPr>
              <a:t>Mindomo</a:t>
            </a:r>
            <a:r>
              <a:rPr lang="zh-TW" altLang="en-US" dirty="0" smtClean="0">
                <a:solidFill>
                  <a:schemeClr val="tx1"/>
                </a:solidFill>
              </a:rPr>
              <a:t>進行編輯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8109" y="602539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5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90</Words>
  <Application>Microsoft Office PowerPoint</Application>
  <PresentationFormat>如螢幕大小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壁窗</vt:lpstr>
      <vt:lpstr>儲存與下載心智圖</vt:lpstr>
      <vt:lpstr>儲存心智圖</vt:lpstr>
      <vt:lpstr>點選左上方      圖示</vt:lpstr>
      <vt:lpstr>點選「儲存檔案」</vt:lpstr>
      <vt:lpstr>完成儲存</vt:lpstr>
      <vt:lpstr>下載心智圖</vt:lpstr>
      <vt:lpstr>點選左上方      圖示</vt:lpstr>
      <vt:lpstr>點選「下載」</vt:lpstr>
      <vt:lpstr>選擇適當檔案格式</vt:lpstr>
      <vt:lpstr>點選「下載」</vt:lpstr>
      <vt:lpstr>完成下載</vt:lpstr>
      <vt:lpstr>找尋下載檔案</vt:lpstr>
      <vt:lpstr>點選左下方「開始」，打開選單</vt:lpstr>
      <vt:lpstr>點選「所有應用程式」</vt:lpstr>
      <vt:lpstr>點選「檔案」圖示</vt:lpstr>
      <vt:lpstr>打開資料夾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User</cp:lastModifiedBy>
  <cp:revision>13</cp:revision>
  <dcterms:created xsi:type="dcterms:W3CDTF">2015-04-06T07:01:24Z</dcterms:created>
  <dcterms:modified xsi:type="dcterms:W3CDTF">2016-10-21T05:59:24Z</dcterms:modified>
</cp:coreProperties>
</file>