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4149739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746D-D770-4605-8D1C-FF0F23F6CF8A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8140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611168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746D-D770-4605-8D1C-FF0F23F6CF8A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1457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746D-D770-4605-8D1C-FF0F23F6CF8A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5550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746D-D770-4605-8D1C-FF0F23F6CF8A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2721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746D-D770-4605-8D1C-FF0F23F6CF8A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42674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292821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746D-D770-4605-8D1C-FF0F23F6CF8A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7081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746D-D770-4605-8D1C-FF0F23F6CF8A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35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新增與刪除主題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7511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刪除主題的方法（二）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使用快捷鍵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刪除：點選主題，按下</a:t>
            </a:r>
            <a:r>
              <a:rPr lang="en-US" altLang="zh-TW" dirty="0" smtClean="0"/>
              <a:t>Del</a:t>
            </a:r>
            <a:r>
              <a:rPr lang="zh-TW" altLang="en-US" dirty="0" smtClean="0"/>
              <a:t>或</a:t>
            </a:r>
            <a:r>
              <a:rPr lang="en-US" altLang="zh-TW" dirty="0" smtClean="0"/>
              <a:t>Backspace</a:t>
            </a:r>
            <a:r>
              <a:rPr lang="zh-TW" altLang="en-US" dirty="0" smtClean="0"/>
              <a:t>　</a:t>
            </a:r>
            <a:endParaRPr lang="en-US" altLang="zh-TW" dirty="0" smtClean="0"/>
          </a:p>
          <a:p>
            <a:pPr lvl="1"/>
            <a:endParaRPr lang="en-US" altLang="zh-TW" dirty="0" smtClean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602" y="2046351"/>
            <a:ext cx="75247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21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　　打開選單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768" y="1654245"/>
            <a:ext cx="5340096" cy="469498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585993" y="2426208"/>
            <a:ext cx="400791" cy="31699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801" y="950764"/>
            <a:ext cx="3683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745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新增主題（標題與次標題）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7741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標題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是指上層的概念。</a:t>
            </a:r>
            <a:endParaRPr lang="en-US" altLang="zh-TW" dirty="0" smtClean="0"/>
          </a:p>
          <a:p>
            <a:r>
              <a:rPr lang="zh-TW" altLang="en-US" dirty="0" smtClean="0"/>
              <a:t>例如：「宜蘭一日遊」是「時間」的標題。</a:t>
            </a:r>
            <a:endParaRPr lang="en-US" altLang="zh-TW" dirty="0" smtClean="0"/>
          </a:p>
          <a:p>
            <a:r>
              <a:rPr lang="zh-TW" altLang="en-US" dirty="0" smtClean="0"/>
              <a:t>由於「宜蘭一日遊」是中心概念，所以無法新增標題，也就是說它是最上層的概念。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989" y="4613910"/>
            <a:ext cx="30289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667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次標題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是指下層的概念。</a:t>
            </a:r>
            <a:endParaRPr lang="en-US" altLang="zh-TW" dirty="0" smtClean="0"/>
          </a:p>
          <a:p>
            <a:r>
              <a:rPr lang="zh-TW" altLang="en-US" dirty="0" smtClean="0"/>
              <a:t>例如：「時間」是「宜蘭一日遊」的次標題，「</a:t>
            </a:r>
            <a:r>
              <a:rPr lang="en-US" altLang="zh-TW" dirty="0" smtClean="0"/>
              <a:t>2015</a:t>
            </a:r>
            <a:r>
              <a:rPr lang="zh-TW" altLang="en-US" dirty="0" smtClean="0"/>
              <a:t>年</a:t>
            </a:r>
            <a:r>
              <a:rPr lang="en-US" altLang="zh-TW" dirty="0" smtClean="0"/>
              <a:t>8</a:t>
            </a:r>
            <a:r>
              <a:rPr lang="zh-TW" altLang="en-US" dirty="0" smtClean="0"/>
              <a:t>月</a:t>
            </a:r>
            <a:r>
              <a:rPr lang="en-US" altLang="zh-TW" dirty="0" smtClean="0"/>
              <a:t>30</a:t>
            </a:r>
            <a:r>
              <a:rPr lang="zh-TW" altLang="en-US" dirty="0" smtClean="0"/>
              <a:t>日」是「時間」的次標題。</a:t>
            </a:r>
            <a:endParaRPr lang="en-US" altLang="zh-TW" dirty="0" smtClean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25" y="4447032"/>
            <a:ext cx="40195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384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490" y="2414016"/>
            <a:ext cx="5324475" cy="36957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新增標題與次標題的方法（一）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949952" y="3304032"/>
            <a:ext cx="2243328" cy="5608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圖說文字 6"/>
          <p:cNvSpPr/>
          <p:nvPr/>
        </p:nvSpPr>
        <p:spPr>
          <a:xfrm>
            <a:off x="1536192" y="1780032"/>
            <a:ext cx="4352544" cy="633984"/>
          </a:xfrm>
          <a:prstGeom prst="wedgeRectCallout">
            <a:avLst>
              <a:gd name="adj1" fmla="val -3746"/>
              <a:gd name="adj2" fmla="val 11442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點選　　圖示，打開選單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817" y="1915319"/>
            <a:ext cx="3683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738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新增標題與次標題的方法</a:t>
            </a:r>
            <a:r>
              <a:rPr lang="zh-TW" altLang="en-US" dirty="0" smtClean="0"/>
              <a:t>（二）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使用快捷鍵</a:t>
            </a:r>
            <a:endParaRPr lang="en-US" altLang="zh-TW" dirty="0" smtClean="0"/>
          </a:p>
          <a:p>
            <a:endParaRPr lang="en-US" altLang="zh-TW" dirty="0" smtClean="0"/>
          </a:p>
          <a:p>
            <a:pPr lvl="1"/>
            <a:r>
              <a:rPr lang="zh-TW" altLang="en-US" dirty="0" smtClean="0"/>
              <a:t>新增標題：點選主題，按下</a:t>
            </a:r>
            <a:r>
              <a:rPr lang="en-US" altLang="zh-TW" dirty="0" smtClean="0"/>
              <a:t>Enter</a:t>
            </a:r>
          </a:p>
          <a:p>
            <a:pPr lvl="1"/>
            <a:endParaRPr lang="en-US" altLang="zh-TW" dirty="0" smtClean="0"/>
          </a:p>
          <a:p>
            <a:pPr lvl="1"/>
            <a:r>
              <a:rPr lang="zh-TW" altLang="en-US" dirty="0" smtClean="0"/>
              <a:t>新增次標題：點選主題，按下</a:t>
            </a:r>
            <a:r>
              <a:rPr lang="en-US" altLang="zh-TW" dirty="0" smtClean="0"/>
              <a:t>Tab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315" y="3126670"/>
            <a:ext cx="657225" cy="51435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488" y="2450859"/>
            <a:ext cx="9429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93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刪除主題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06479514-0049-486C-BB5F-9EAC0D8CC02A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2054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490" y="2414016"/>
            <a:ext cx="5324475" cy="36957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刪除主題的方法（一）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913376" y="5632704"/>
            <a:ext cx="2243328" cy="35356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圖說文字 6"/>
          <p:cNvSpPr/>
          <p:nvPr/>
        </p:nvSpPr>
        <p:spPr>
          <a:xfrm>
            <a:off x="1536192" y="1780032"/>
            <a:ext cx="4352544" cy="633984"/>
          </a:xfrm>
          <a:prstGeom prst="wedgeRectCallout">
            <a:avLst>
              <a:gd name="adj1" fmla="val -3746"/>
              <a:gd name="adj2" fmla="val 11442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點選　　圖示，打開選單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817" y="1915319"/>
            <a:ext cx="3683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872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174</Words>
  <Application>Microsoft Office PowerPoint</Application>
  <PresentationFormat>如螢幕大小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Calibri</vt:lpstr>
      <vt:lpstr>Century Schoolbook</vt:lpstr>
      <vt:lpstr>Wingdings</vt:lpstr>
      <vt:lpstr>Wingdings 2</vt:lpstr>
      <vt:lpstr>壁窗</vt:lpstr>
      <vt:lpstr>新增與刪除主題</vt:lpstr>
      <vt:lpstr>點選　　打開選單</vt:lpstr>
      <vt:lpstr>新增主題（標題與次標題）</vt:lpstr>
      <vt:lpstr>標題</vt:lpstr>
      <vt:lpstr>次標題</vt:lpstr>
      <vt:lpstr>新增標題與次標題的方法（一）</vt:lpstr>
      <vt:lpstr>新增標題與次標題的方法（二）</vt:lpstr>
      <vt:lpstr>刪除主題</vt:lpstr>
      <vt:lpstr>刪除主題的方法（一）</vt:lpstr>
      <vt:lpstr>刪除主題的方法（二）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12</cp:revision>
  <dcterms:created xsi:type="dcterms:W3CDTF">2015-04-06T07:01:24Z</dcterms:created>
  <dcterms:modified xsi:type="dcterms:W3CDTF">2016-01-30T09:40:24Z</dcterms:modified>
</cp:coreProperties>
</file>