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4521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9244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EC6F-48AD-4A0F-BBBF-A386AC5BC7EC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D8EB-137C-477B-848D-C604581E99CF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746D-D770-4605-8D1C-FF0F23F6CF8A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96578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746D-D770-4605-8D1C-FF0F23F6CF8A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561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746D-D770-4605-8D1C-FF0F23F6CF8A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99248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746D-D770-4605-8D1C-FF0F23F6CF8A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19739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746D-D770-4605-8D1C-FF0F23F6CF8A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23932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B85050-DBCA-4EC8-8887-DFD648D14066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795972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/>
              <a:pPr/>
              <a:t>‹#›</a:t>
            </a:fld>
            <a:endParaRPr lang="zh-TW" altLang="en-US" sz="16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50D6F0-127C-4AD4-905F-F4A7A58DEEF8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62B8-22E2-4FE2-BC77-CBE018ADE51D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D720-2E57-4A62-B772-A34C8607EB33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8BDA18-7731-4D68-891D-3F5B4B9CC331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3B0E-E88E-4A5C-A36D-43A03AF2B5B9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0520B2-8EB0-4279-9649-7CDCD3AF0599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DEDFC4-807C-4194-B9DC-75BC88D27ADA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1DA77D-AD5D-41E1-90D0-74126C36A608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新增與命名心智圖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cap="none" dirty="0" smtClean="0"/>
              <a:t>進入</a:t>
            </a:r>
            <a:r>
              <a:rPr lang="en-US" altLang="zh-TW" cap="none" dirty="0" smtClean="0"/>
              <a:t>Mindomo</a:t>
            </a:r>
            <a:endParaRPr lang="zh-TW" altLang="en-US" cap="none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3712" y="1876759"/>
            <a:ext cx="7181088" cy="4037391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15140" y="1285860"/>
            <a:ext cx="666845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2453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點選「新增」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560" y="2535936"/>
            <a:ext cx="7452174" cy="2026806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890413" y="3081999"/>
            <a:ext cx="828659" cy="31956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16" y="1357298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3704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輸入「題目」，選擇範本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9472" y="1538162"/>
            <a:ext cx="6422898" cy="5030087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804813" y="1767840"/>
            <a:ext cx="2706227" cy="32918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15206" y="857232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5754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點選「新增」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2382" y="1417638"/>
            <a:ext cx="6530091" cy="511403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389261" y="5913120"/>
            <a:ext cx="999347" cy="34213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43702" y="642918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4817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進入心智圖編輯介面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572863"/>
            <a:ext cx="7719304" cy="4161188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43702" y="1000108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7079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</TotalTime>
  <Words>33</Words>
  <Application>Microsoft Office PowerPoint</Application>
  <PresentationFormat>如螢幕大小 (4:3)</PresentationFormat>
  <Paragraphs>12</Paragraphs>
  <Slides>6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壁窗</vt:lpstr>
      <vt:lpstr>新增與命名心智圖</vt:lpstr>
      <vt:lpstr>進入Mindomo</vt:lpstr>
      <vt:lpstr>點選「新增」</vt:lpstr>
      <vt:lpstr>輸入「題目」，選擇範本</vt:lpstr>
      <vt:lpstr>點選「新增」</vt:lpstr>
      <vt:lpstr>進入心智圖編輯介面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User</cp:lastModifiedBy>
  <cp:revision>14</cp:revision>
  <dcterms:created xsi:type="dcterms:W3CDTF">2015-04-06T07:01:24Z</dcterms:created>
  <dcterms:modified xsi:type="dcterms:W3CDTF">2016-10-21T05:43:15Z</dcterms:modified>
</cp:coreProperties>
</file>