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291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9244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EC6F-48AD-4A0F-BBBF-A386AC5BC7EC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D8EB-137C-477B-848D-C604581E99CF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1545064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52703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1532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33826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61526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17715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31137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8506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B85050-DBCA-4EC8-8887-DFD648D14066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795972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/>
              <a:pPr/>
              <a:t>‹#›</a:t>
            </a:fld>
            <a:endParaRPr lang="zh-TW" altLang="en-US" sz="160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40720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2544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950D6F0-127C-4AD4-905F-F4A7A58DEEF8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2B8-22E2-4FE2-BC77-CBE018ADE51D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D720-2E57-4A62-B772-A34C8607EB33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8BDA18-7731-4D68-891D-3F5B4B9CC331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3B0E-E88E-4A5C-A36D-43A03AF2B5B9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0520B2-8EB0-4279-9649-7CDCD3AF0599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DEDFC4-807C-4194-B9DC-75BC88D27ADA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1DA77D-AD5D-41E1-90D0-74126C36A608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td.ilc.edu.tw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進入</a:t>
            </a:r>
            <a:r>
              <a:rPr lang="en-US" altLang="zh-TW" sz="4000" cap="none" dirty="0" smtClean="0"/>
              <a:t>Mindomo</a:t>
            </a:r>
            <a:endParaRPr lang="zh-TW" altLang="en-US" sz="4000" cap="none" dirty="0"/>
          </a:p>
        </p:txBody>
      </p:sp>
    </p:spTree>
    <p:extLst>
      <p:ext uri="{BB962C8B-B14F-4D97-AF65-F5344CB8AC3E}">
        <p14:creationId xmlns:p14="http://schemas.microsoft.com/office/powerpoint/2010/main" xmlns="" val="31743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cap="none" dirty="0" smtClean="0"/>
              <a:t>進入</a:t>
            </a:r>
            <a:r>
              <a:rPr lang="en-US" altLang="zh-TW" cap="none" dirty="0" smtClean="0"/>
              <a:t>Mindomo</a:t>
            </a:r>
            <a:endParaRPr lang="zh-TW" altLang="en-US" cap="none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998" y="1547999"/>
            <a:ext cx="7427624" cy="4176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64" y="928670"/>
            <a:ext cx="1655262" cy="165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094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7600" cy="4198457"/>
          </a:xfrm>
        </p:spPr>
      </p:pic>
      <p:sp>
        <p:nvSpPr>
          <p:cNvPr id="5" name="矩形 4"/>
          <p:cNvSpPr/>
          <p:nvPr/>
        </p:nvSpPr>
        <p:spPr>
          <a:xfrm>
            <a:off x="571472" y="5429264"/>
            <a:ext cx="340686" cy="3219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914" y="3842255"/>
            <a:ext cx="666845" cy="1440000"/>
          </a:xfrm>
          <a:prstGeom prst="rect">
            <a:avLst/>
          </a:prstGeom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854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7600" cy="4198270"/>
          </a:xfrm>
        </p:spPr>
      </p:pic>
      <p:sp>
        <p:nvSpPr>
          <p:cNvPr id="5" name="矩形 4"/>
          <p:cNvSpPr/>
          <p:nvPr/>
        </p:nvSpPr>
        <p:spPr>
          <a:xfrm>
            <a:off x="5143504" y="3929066"/>
            <a:ext cx="656823" cy="5666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322" y="2500306"/>
            <a:ext cx="934737" cy="144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4595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點選</a:t>
            </a:r>
            <a:r>
              <a:rPr lang="zh-TW" altLang="en-US" cap="none" dirty="0" smtClean="0"/>
              <a:t>「</a:t>
            </a:r>
            <a:r>
              <a:rPr lang="en-US" altLang="zh-TW" cap="none" dirty="0"/>
              <a:t> </a:t>
            </a:r>
            <a:r>
              <a:rPr lang="en-US" altLang="zh-TW" cap="none" dirty="0" smtClean="0"/>
              <a:t>Chrome</a:t>
            </a:r>
            <a:r>
              <a:rPr lang="zh-TW" altLang="en-US" cap="none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7600" cy="4198269"/>
          </a:xfrm>
        </p:spPr>
      </p:pic>
      <p:sp>
        <p:nvSpPr>
          <p:cNvPr id="5" name="矩形 4"/>
          <p:cNvSpPr/>
          <p:nvPr/>
        </p:nvSpPr>
        <p:spPr>
          <a:xfrm>
            <a:off x="2402100" y="2428868"/>
            <a:ext cx="669702" cy="5795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2330" y="1142984"/>
            <a:ext cx="842927" cy="144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716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打開</a:t>
            </a:r>
            <a:r>
              <a:rPr lang="en-US" altLang="zh-TW" cap="none" dirty="0" smtClean="0"/>
              <a:t>Chrome</a:t>
            </a:r>
            <a:r>
              <a:rPr lang="zh-TW" altLang="en-US" dirty="0" smtClean="0"/>
              <a:t>瀏覽器，輸入「快樂</a:t>
            </a:r>
            <a:r>
              <a:rPr lang="en-US" altLang="zh-TW" cap="none" dirty="0" smtClean="0"/>
              <a:t>e</a:t>
            </a:r>
            <a:r>
              <a:rPr lang="zh-TW" altLang="en-US" dirty="0" smtClean="0"/>
              <a:t>學院」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998" y="1547999"/>
            <a:ext cx="7427624" cy="4176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786050" y="3714752"/>
            <a:ext cx="785818" cy="28575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5140" y="164305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743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點選搜尋結果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1" y="1548000"/>
            <a:ext cx="7427625" cy="4176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85852" y="2928934"/>
            <a:ext cx="2993344" cy="52530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5140" y="121442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53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9381" y="1417639"/>
            <a:ext cx="6090476" cy="508053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進入快樂</a:t>
            </a:r>
            <a:r>
              <a:rPr lang="en-US" altLang="zh-TW" cap="none" dirty="0" smtClean="0"/>
              <a:t>e</a:t>
            </a:r>
            <a:r>
              <a:rPr lang="zh-TW" altLang="en-US" dirty="0" smtClean="0"/>
              <a:t>學院（</a:t>
            </a:r>
            <a:r>
              <a:rPr lang="en-US" altLang="zh-TW" cap="none" dirty="0" smtClean="0">
                <a:hlinkClick r:id="rId3"/>
              </a:rPr>
              <a:t>http://std.ilc.edu.tw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5816" y="164928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輸入帳號與密碼後，點擊「登入」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6" y="1796179"/>
            <a:ext cx="7467600" cy="41984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88384" y="3449287"/>
            <a:ext cx="1298656" cy="108613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92867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841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57166"/>
            <a:ext cx="221932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11908" y="323405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點選</a:t>
            </a:r>
            <a:r>
              <a:rPr lang="en-US" altLang="zh-TW" cap="none" dirty="0" smtClean="0"/>
              <a:t>Mindomo</a:t>
            </a:r>
            <a:r>
              <a:rPr lang="zh-TW" altLang="en-US" dirty="0" smtClean="0"/>
              <a:t>雲端版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764678" y="5046439"/>
            <a:ext cx="1734426" cy="29365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8112" y="229896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25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</TotalTime>
  <Words>68</Words>
  <Application>Microsoft Office PowerPoint</Application>
  <PresentationFormat>如螢幕大小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壁窗</vt:lpstr>
      <vt:lpstr>進入Mindomo</vt:lpstr>
      <vt:lpstr>點選左下方「開始」，打開選單</vt:lpstr>
      <vt:lpstr>點選「所有應用程式」</vt:lpstr>
      <vt:lpstr>點選「 Chrome」圖示</vt:lpstr>
      <vt:lpstr>打開Chrome瀏覽器，輸入「快樂e學院」</vt:lpstr>
      <vt:lpstr>點選搜尋結果</vt:lpstr>
      <vt:lpstr>進入快樂e學院（http://std.ilc.edu.tw）</vt:lpstr>
      <vt:lpstr>輸入帳號與密碼後，點擊「登入」</vt:lpstr>
      <vt:lpstr>點選Mindomo雲端版</vt:lpstr>
      <vt:lpstr>進入Mindomo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User</cp:lastModifiedBy>
  <cp:revision>13</cp:revision>
  <dcterms:created xsi:type="dcterms:W3CDTF">2015-04-06T07:01:24Z</dcterms:created>
  <dcterms:modified xsi:type="dcterms:W3CDTF">2016-10-21T05:42:22Z</dcterms:modified>
</cp:coreProperties>
</file>