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心智圖簡介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心智圖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心智圖是一種</a:t>
            </a:r>
            <a:r>
              <a:rPr lang="zh-TW" altLang="en-US" dirty="0" smtClean="0">
                <a:solidFill>
                  <a:srgbClr val="FF0000"/>
                </a:solidFill>
              </a:rPr>
              <a:t>圖形化</a:t>
            </a:r>
            <a:r>
              <a:rPr lang="zh-TW" altLang="en-US" dirty="0" smtClean="0"/>
              <a:t>統整與分析想法的工具。</a:t>
            </a:r>
            <a:endParaRPr lang="en-US" altLang="zh-TW" dirty="0" smtClean="0"/>
          </a:p>
          <a:p>
            <a:r>
              <a:rPr lang="zh-TW" altLang="en-US" dirty="0" smtClean="0"/>
              <a:t>心智圖是</a:t>
            </a:r>
            <a:r>
              <a:rPr lang="zh-TW" altLang="zh-TW" dirty="0" smtClean="0"/>
              <a:t>英國</a:t>
            </a:r>
            <a:r>
              <a:rPr lang="zh-TW" altLang="zh-TW" dirty="0"/>
              <a:t>學者</a:t>
            </a:r>
            <a:r>
              <a:rPr lang="en-US" altLang="zh-TW" dirty="0"/>
              <a:t>Tony </a:t>
            </a:r>
            <a:r>
              <a:rPr lang="en-US" altLang="zh-TW" dirty="0" err="1" smtClean="0"/>
              <a:t>Buzan</a:t>
            </a:r>
            <a:r>
              <a:rPr lang="zh-TW" altLang="en-US" dirty="0" smtClean="0"/>
              <a:t>所</a:t>
            </a:r>
            <a:r>
              <a:rPr lang="zh-TW" altLang="zh-TW" dirty="0" smtClean="0"/>
              <a:t>提出</a:t>
            </a:r>
            <a:r>
              <a:rPr lang="zh-TW" altLang="zh-TW" dirty="0"/>
              <a:t>的</a:t>
            </a:r>
            <a:r>
              <a:rPr lang="zh-TW" altLang="zh-TW" dirty="0">
                <a:solidFill>
                  <a:srgbClr val="FF0000"/>
                </a:solidFill>
              </a:rPr>
              <a:t>放射性</a:t>
            </a:r>
            <a:r>
              <a:rPr lang="zh-TW" altLang="zh-TW" dirty="0"/>
              <a:t>思考模式，從</a:t>
            </a:r>
            <a:r>
              <a:rPr lang="zh-TW" altLang="zh-TW" dirty="0">
                <a:solidFill>
                  <a:srgbClr val="FF0000"/>
                </a:solidFill>
              </a:rPr>
              <a:t>中心概念</a:t>
            </a:r>
            <a:r>
              <a:rPr lang="zh-TW" altLang="zh-TW" dirty="0"/>
              <a:t>向外放射其他概念，透過</a:t>
            </a:r>
            <a:r>
              <a:rPr lang="zh-TW" altLang="zh-TW" dirty="0">
                <a:solidFill>
                  <a:srgbClr val="FF0000"/>
                </a:solidFill>
              </a:rPr>
              <a:t>線條</a:t>
            </a:r>
            <a:r>
              <a:rPr lang="zh-TW" altLang="zh-TW" dirty="0"/>
              <a:t>加以</a:t>
            </a:r>
            <a:r>
              <a:rPr lang="zh-TW" altLang="zh-TW" dirty="0" smtClean="0"/>
              <a:t>連接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717032"/>
            <a:ext cx="3816424" cy="2508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心智圖繪製的特色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dirty="0"/>
              <a:t>將主題具體化為一個</a:t>
            </a:r>
            <a:r>
              <a:rPr lang="zh-TW" altLang="zh-TW" dirty="0">
                <a:solidFill>
                  <a:srgbClr val="FF0000"/>
                </a:solidFill>
              </a:rPr>
              <a:t>中心概念</a:t>
            </a:r>
            <a:r>
              <a:rPr lang="zh-TW" altLang="zh-TW" dirty="0"/>
              <a:t>。</a:t>
            </a:r>
          </a:p>
          <a:p>
            <a:pPr lvl="0"/>
            <a:r>
              <a:rPr lang="zh-TW" altLang="zh-TW" dirty="0"/>
              <a:t>從中心概念放射出數條分支。</a:t>
            </a:r>
          </a:p>
          <a:p>
            <a:pPr lvl="0"/>
            <a:r>
              <a:rPr lang="zh-TW" altLang="zh-TW" dirty="0" smtClean="0"/>
              <a:t>利用</a:t>
            </a:r>
            <a:r>
              <a:rPr lang="zh-TW" altLang="en-US" dirty="0" smtClean="0"/>
              <a:t>「</a:t>
            </a:r>
            <a:r>
              <a:rPr lang="zh-TW" altLang="zh-TW" dirty="0" smtClean="0"/>
              <a:t>關鍵字</a:t>
            </a:r>
            <a:r>
              <a:rPr lang="zh-TW" altLang="en-US" dirty="0" smtClean="0"/>
              <a:t>」</a:t>
            </a:r>
            <a:r>
              <a:rPr lang="zh-TW" altLang="zh-TW" dirty="0" smtClean="0"/>
              <a:t>當作</a:t>
            </a:r>
            <a:r>
              <a:rPr lang="zh-TW" altLang="zh-TW" dirty="0"/>
              <a:t>分支的概念，再藉由分支來分出</a:t>
            </a:r>
            <a:r>
              <a:rPr lang="zh-TW" altLang="zh-TW" dirty="0">
                <a:solidFill>
                  <a:srgbClr val="FF0000"/>
                </a:solidFill>
              </a:rPr>
              <a:t>次要概念</a:t>
            </a:r>
            <a:r>
              <a:rPr lang="zh-TW" altLang="zh-TW" dirty="0"/>
              <a:t>。</a:t>
            </a:r>
          </a:p>
          <a:p>
            <a:pPr lvl="0"/>
            <a:r>
              <a:rPr lang="zh-TW" altLang="zh-TW" dirty="0"/>
              <a:t>所有的分支形成一個</a:t>
            </a:r>
            <a:r>
              <a:rPr lang="zh-TW" altLang="zh-TW" dirty="0">
                <a:solidFill>
                  <a:srgbClr val="FF0000"/>
                </a:solidFill>
              </a:rPr>
              <a:t>結構圖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0"/>
            <a:endParaRPr lang="en-US" altLang="zh-TW" dirty="0"/>
          </a:p>
          <a:p>
            <a:pPr lvl="0"/>
            <a:endParaRPr lang="en-US" altLang="zh-TW" dirty="0" smtClean="0"/>
          </a:p>
          <a:p>
            <a:pPr lvl="0"/>
            <a:endParaRPr lang="en-US" altLang="zh-TW" dirty="0"/>
          </a:p>
          <a:p>
            <a:pPr lvl="0"/>
            <a:endParaRPr lang="en-US" altLang="zh-TW" dirty="0" smtClean="0"/>
          </a:p>
          <a:p>
            <a:pPr lvl="0"/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717032"/>
            <a:ext cx="3816424" cy="250894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57200" y="4523636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資料來源：</a:t>
            </a:r>
            <a:r>
              <a:rPr lang="en-US" altLang="zh-TW" dirty="0" err="1" smtClean="0"/>
              <a:t>Buzan</a:t>
            </a:r>
            <a:r>
              <a:rPr lang="en-US" altLang="zh-TW" dirty="0"/>
              <a:t>, T., &amp; </a:t>
            </a:r>
            <a:r>
              <a:rPr lang="en-US" altLang="zh-TW" dirty="0" err="1"/>
              <a:t>Buzan</a:t>
            </a:r>
            <a:r>
              <a:rPr lang="en-US" altLang="zh-TW" dirty="0"/>
              <a:t> B.</a:t>
            </a:r>
            <a:r>
              <a:rPr lang="zh-TW" altLang="zh-TW" dirty="0"/>
              <a:t>（</a:t>
            </a:r>
            <a:r>
              <a:rPr lang="en-US" altLang="zh-TW" dirty="0"/>
              <a:t>1998</a:t>
            </a:r>
            <a:r>
              <a:rPr lang="zh-TW" altLang="zh-TW" dirty="0"/>
              <a:t>）。</a:t>
            </a:r>
            <a:r>
              <a:rPr lang="zh-TW" altLang="zh-TW" i="1" dirty="0"/>
              <a:t>心智繪圖思想整合利器</a:t>
            </a:r>
            <a:r>
              <a:rPr lang="zh-TW" altLang="zh-TW" dirty="0"/>
              <a:t>（</a:t>
            </a:r>
            <a:r>
              <a:rPr lang="en-US" altLang="zh-TW" dirty="0"/>
              <a:t>The Mind Map Book</a:t>
            </a:r>
            <a:r>
              <a:rPr lang="zh-TW" altLang="zh-TW" dirty="0"/>
              <a:t>）（羅玲妃譯）。臺北市：一智。（原著出版年：</a:t>
            </a:r>
            <a:r>
              <a:rPr lang="en-US" altLang="zh-TW" dirty="0"/>
              <a:t>1996</a:t>
            </a:r>
            <a:r>
              <a:rPr lang="zh-TW" altLang="zh-TW" dirty="0"/>
              <a:t>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53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心智圖範例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8084748" cy="4100240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04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174</Words>
  <Application>Microsoft Office PowerPoint</Application>
  <PresentationFormat>如螢幕大小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壁窗</vt:lpstr>
      <vt:lpstr>心智圖簡介</vt:lpstr>
      <vt:lpstr>心智圖</vt:lpstr>
      <vt:lpstr>心智圖繪製的特色</vt:lpstr>
      <vt:lpstr>心智圖範例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13</cp:revision>
  <dcterms:created xsi:type="dcterms:W3CDTF">2015-04-06T07:01:24Z</dcterms:created>
  <dcterms:modified xsi:type="dcterms:W3CDTF">2016-01-30T10:32:10Z</dcterms:modified>
</cp:coreProperties>
</file>