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75" r:id="rId3"/>
    <p:sldId id="281" r:id="rId4"/>
    <p:sldId id="277" r:id="rId5"/>
    <p:sldId id="262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74" d="100"/>
          <a:sy n="74" d="100"/>
        </p:scale>
        <p:origin x="33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套用頁碼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BFABB-82AF-4544-8A34-C8F86FEB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9FD1E8-3A8E-4F32-AF49-02022457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5CDF62F-5890-4486-809F-830432D15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145" y="620688"/>
            <a:ext cx="666845" cy="1440000"/>
          </a:xfrm>
          <a:prstGeom prst="rect">
            <a:avLst/>
          </a:prstGeom>
        </p:spPr>
      </p:pic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CB53C37A-4AB2-465E-BC96-458B14CA35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99079"/>
            <a:ext cx="7467600" cy="3875866"/>
          </a:xfr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3C402E49-24C2-4E76-BA3A-D975C6B2B8B9}"/>
              </a:ext>
            </a:extLst>
          </p:cNvPr>
          <p:cNvSpPr/>
          <p:nvPr/>
        </p:nvSpPr>
        <p:spPr>
          <a:xfrm>
            <a:off x="3215680" y="2276872"/>
            <a:ext cx="43204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31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BFABB-82AF-4544-8A34-C8F86FEB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點選「投影片編號」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9FD1E8-3A8E-4F32-AF49-02022457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CB53C37A-4AB2-465E-BC96-458B14CA35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99079"/>
            <a:ext cx="7467600" cy="3875866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75A59B8-60CD-4F05-B57D-5B5297B1F9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1" y="846138"/>
            <a:ext cx="934737" cy="1440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1DD71FC-584C-4662-8077-7FEBFE6E2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918" y="2492896"/>
            <a:ext cx="1407748" cy="440801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686DE72-8A88-413D-A91B-AB6420E8B629}"/>
              </a:ext>
            </a:extLst>
          </p:cNvPr>
          <p:cNvSpPr/>
          <p:nvPr/>
        </p:nvSpPr>
        <p:spPr>
          <a:xfrm>
            <a:off x="3519918" y="5229200"/>
            <a:ext cx="1407748" cy="26037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09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54A65D-000A-476C-97BF-A9A82932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確認「開啟」，點選「套用」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23CA26-2B20-4144-8CAF-DB70781C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C9DD47A0-3C6D-418E-9454-1350FE2E8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931" y="1055247"/>
            <a:ext cx="842927" cy="1440000"/>
          </a:xfrm>
          <a:prstGeom prst="rect">
            <a:avLst/>
          </a:prstGeom>
        </p:spPr>
      </p:pic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3518206A-243E-4A5A-AC4D-A862D86E4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2708920"/>
            <a:ext cx="4592510" cy="2952328"/>
          </a:xfr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126998ED-8A2F-4DC8-8697-0E9BFC02F0F2}"/>
              </a:ext>
            </a:extLst>
          </p:cNvPr>
          <p:cNvSpPr/>
          <p:nvPr/>
        </p:nvSpPr>
        <p:spPr>
          <a:xfrm>
            <a:off x="4307252" y="3789040"/>
            <a:ext cx="99666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209E415-E853-4E60-BC91-B33C48C301C4}"/>
              </a:ext>
            </a:extLst>
          </p:cNvPr>
          <p:cNvSpPr/>
          <p:nvPr/>
        </p:nvSpPr>
        <p:spPr>
          <a:xfrm>
            <a:off x="4439816" y="4774975"/>
            <a:ext cx="1008112" cy="4542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38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93DAC956-7134-45CB-9AC7-934A78AB4D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53" y="2089404"/>
            <a:ext cx="6943725" cy="390525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顯示「頁碼」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976321" y="5403120"/>
            <a:ext cx="620257" cy="5915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95299BE1-F011-4ABD-B208-2F356FB5BE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9711">
            <a:off x="8382600" y="196097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379</TotalTime>
  <Words>28</Words>
  <Application>Microsoft Office PowerPoint</Application>
  <PresentationFormat>寬螢幕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套用頁碼</vt:lpstr>
      <vt:lpstr>點選「插入」</vt:lpstr>
      <vt:lpstr>點選「投影片編號」</vt:lpstr>
      <vt:lpstr>確認「開啟」，點選「套用」</vt:lpstr>
      <vt:lpstr>顯示「頁碼」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47</cp:revision>
  <dcterms:created xsi:type="dcterms:W3CDTF">2015-04-06T07:01:24Z</dcterms:created>
  <dcterms:modified xsi:type="dcterms:W3CDTF">2017-08-25T05:34:21Z</dcterms:modified>
</cp:coreProperties>
</file>