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61" r:id="rId2"/>
    <p:sldId id="275" r:id="rId3"/>
    <p:sldId id="276" r:id="rId4"/>
    <p:sldId id="277" r:id="rId5"/>
    <p:sldId id="262" r:id="rId6"/>
    <p:sldId id="258" r:id="rId7"/>
    <p:sldId id="278" r:id="rId8"/>
    <p:sldId id="279" r:id="rId9"/>
    <p:sldId id="280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44" autoAdjust="0"/>
    <p:restoredTop sz="94660"/>
  </p:normalViewPr>
  <p:slideViewPr>
    <p:cSldViewPr>
      <p:cViewPr varScale="1">
        <p:scale>
          <a:sx n="74" d="100"/>
          <a:sy n="74" d="100"/>
        </p:scale>
        <p:origin x="332" y="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02590"/>
            <a:ext cx="82296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164151" y="1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198885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FC47-8A99-4535-9E17-D8FABB8F3444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57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D13D-A053-4078-BDFD-6C74AB1D0361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1613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F50E-4358-45D9-9277-CA952DEC8940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2349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90459" y="6503839"/>
            <a:ext cx="70087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1E26-3016-4D61-9634-88F4E1440DC1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文字版面配置區 12"/>
          <p:cNvSpPr>
            <a:spLocks noGrp="1"/>
          </p:cNvSpPr>
          <p:nvPr>
            <p:ph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pic>
        <p:nvPicPr>
          <p:cNvPr id="9" name="圖片 8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604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344775A8-A06E-4B0F-8D0D-9ABCE162BC25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24784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D779-2983-4FDA-A373-C68A4F54A268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66686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CAF9-7748-4492-A41D-C0A5B74CBD4C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66617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003824-47FA-4B1E-8617-F2FFC88AB6CE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71864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57CC-A451-482F-8710-6194E1FA033D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7341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3592A1-876A-46C9-8E8D-7B06D63A681C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9370062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5B6593-6DF6-4E84-9E9D-EFAEE0B20BE5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877665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6B2D817-D02C-49C4-91FE-B1915A857CE3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763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套用母片</a:t>
            </a:r>
          </a:p>
        </p:txBody>
      </p:sp>
    </p:spTree>
    <p:extLst>
      <p:ext uri="{BB962C8B-B14F-4D97-AF65-F5344CB8AC3E}">
        <p14:creationId xmlns:p14="http://schemas.microsoft.com/office/powerpoint/2010/main" val="3956291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0BFABB-82AF-4544-8A34-C8F86FEB0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開啟</a:t>
            </a:r>
            <a:r>
              <a:rPr lang="en-US" altLang="zh-TW" dirty="0"/>
              <a:t>Google</a:t>
            </a:r>
            <a:r>
              <a:rPr lang="zh-TW" altLang="en-US" dirty="0"/>
              <a:t>簡報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379FD1E8-3A8E-4F32-AF49-020224571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B490CAED-43A9-4382-B54F-AE92529777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552" y="1916832"/>
            <a:ext cx="8029504" cy="3672408"/>
          </a:xfr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75CDF62F-5890-4486-809F-830432D155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4145" y="620688"/>
            <a:ext cx="666845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319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72D3F83-6CEF-4EA4-8DEB-0FBB2A863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點選新增空白簡報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FB2F7E5-D1D0-4522-AEB8-2519B81A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5" name="內容版面配置區 5">
            <a:extLst>
              <a:ext uri="{FF2B5EF4-FFF2-40B4-BE49-F238E27FC236}">
                <a16:creationId xmlns:a16="http://schemas.microsoft.com/office/drawing/2014/main" id="{A07513C4-6A80-4321-94F6-909BE81E74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329307"/>
            <a:ext cx="7467600" cy="3415413"/>
          </a:xfr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8E0E2723-12F0-43DF-9FE4-D1600D98A7A3}"/>
              </a:ext>
            </a:extLst>
          </p:cNvPr>
          <p:cNvSpPr/>
          <p:nvPr/>
        </p:nvSpPr>
        <p:spPr>
          <a:xfrm>
            <a:off x="3143672" y="2924944"/>
            <a:ext cx="1080120" cy="79208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BF638239-B559-4159-97D6-F72FF75E8A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281" y="846138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068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254A65D-000A-476C-97BF-A9A829325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開啟簡報頁面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C423CA26-2B20-4144-8CAF-DB70781C4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823CFE0E-A996-4DCD-B50B-11F2553D94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552" y="2132856"/>
            <a:ext cx="7693699" cy="3528392"/>
          </a:xfrm>
        </p:spPr>
      </p:pic>
      <p:pic>
        <p:nvPicPr>
          <p:cNvPr id="7" name="圖片 6" descr="number-3.png">
            <a:extLst>
              <a:ext uri="{FF2B5EF4-FFF2-40B4-BE49-F238E27FC236}">
                <a16:creationId xmlns:a16="http://schemas.microsoft.com/office/drawing/2014/main" id="{C9DD47A0-3C6D-418E-9454-1350FE2E88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4931" y="1055247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382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內容版面配置區 5">
            <a:extLst>
              <a:ext uri="{FF2B5EF4-FFF2-40B4-BE49-F238E27FC236}">
                <a16:creationId xmlns:a16="http://schemas.microsoft.com/office/drawing/2014/main" id="{3F91CFF1-FE38-4FAC-BC35-C98E1EA55B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324663"/>
            <a:ext cx="7467600" cy="3424701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點選「匯入主題」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7846231" y="5517232"/>
            <a:ext cx="1602569" cy="21681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95299BE1-F011-4ABD-B208-2F356FB5BE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19711">
            <a:off x="8301656" y="1386183"/>
            <a:ext cx="1440000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內容版面配置區 7">
            <a:extLst>
              <a:ext uri="{FF2B5EF4-FFF2-40B4-BE49-F238E27FC236}">
                <a16:creationId xmlns:a16="http://schemas.microsoft.com/office/drawing/2014/main" id="{B0B2E4F2-23E8-463F-A3B7-807298556E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41964"/>
            <a:ext cx="7467600" cy="4590096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選擇主題簡報，點選「選取」</a:t>
            </a:r>
          </a:p>
        </p:txBody>
      </p:sp>
      <p:sp>
        <p:nvSpPr>
          <p:cNvPr id="6" name="矩形 5"/>
          <p:cNvSpPr/>
          <p:nvPr/>
        </p:nvSpPr>
        <p:spPr>
          <a:xfrm>
            <a:off x="2063552" y="3675776"/>
            <a:ext cx="1800200" cy="16974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2063552" y="5877272"/>
            <a:ext cx="720080" cy="37798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" name="圖片 11" descr="number-5.png">
            <a:extLst>
              <a:ext uri="{FF2B5EF4-FFF2-40B4-BE49-F238E27FC236}">
                <a16:creationId xmlns:a16="http://schemas.microsoft.com/office/drawing/2014/main" id="{14BC6361-BF17-4DAA-8A17-7229DB96E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16" y="1214422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570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B4896D2-3ADD-43D2-8CF7-D385C04DA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點選母片</a:t>
            </a:r>
            <a:r>
              <a:rPr lang="en-US" altLang="zh-TW" dirty="0">
                <a:sym typeface="Wingdings" panose="05000000000000000000" pitchFamily="2" charset="2"/>
              </a:rPr>
              <a:t></a:t>
            </a:r>
            <a:r>
              <a:rPr lang="zh-TW" altLang="en-US" dirty="0">
                <a:sym typeface="Wingdings" panose="05000000000000000000" pitchFamily="2" charset="2"/>
              </a:rPr>
              <a:t>「匯入主題」</a:t>
            </a:r>
            <a:endParaRPr lang="zh-TW" alt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7BD9DDF-958E-4BE6-A0C6-59DFC2548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EECE36F1-6311-406D-91C2-D6813A1C28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571" y="1600201"/>
            <a:ext cx="6478859" cy="4873625"/>
          </a:xfr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D3E6FE6F-314B-4ECB-BC8F-BDA1ACC15F3A}"/>
              </a:ext>
            </a:extLst>
          </p:cNvPr>
          <p:cNvSpPr/>
          <p:nvPr/>
        </p:nvSpPr>
        <p:spPr>
          <a:xfrm>
            <a:off x="2783632" y="2420888"/>
            <a:ext cx="1440160" cy="100811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87779C1-0DF9-4412-9181-DB96F21BDDBD}"/>
              </a:ext>
            </a:extLst>
          </p:cNvPr>
          <p:cNvSpPr/>
          <p:nvPr/>
        </p:nvSpPr>
        <p:spPr>
          <a:xfrm>
            <a:off x="7968208" y="5734050"/>
            <a:ext cx="792088" cy="43125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 descr="number-6.png">
            <a:extLst>
              <a:ext uri="{FF2B5EF4-FFF2-40B4-BE49-F238E27FC236}">
                <a16:creationId xmlns:a16="http://schemas.microsoft.com/office/drawing/2014/main" id="{4D341E1B-DEBF-495E-A812-A1B4EE65F3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4429" y="955234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726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C84A3F-03CB-498D-9EDF-B290D8FEA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簡報套用母片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8A3B27CA-6145-49C6-AF65-E2196E1CB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51DB0A37-7E89-4DEB-880E-65542A2838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309476"/>
            <a:ext cx="7467600" cy="3455075"/>
          </a:xfrm>
        </p:spPr>
      </p:pic>
      <p:pic>
        <p:nvPicPr>
          <p:cNvPr id="7" name="圖片 6" descr="1414080898.png">
            <a:extLst>
              <a:ext uri="{FF2B5EF4-FFF2-40B4-BE49-F238E27FC236}">
                <a16:creationId xmlns:a16="http://schemas.microsoft.com/office/drawing/2014/main" id="{86251F96-2318-4871-B4FD-DEA1EDC615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0908" y="1428032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60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F4D084-0111-45F9-ACAE-45230B57B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點擊「這份簡報的主題」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56293BB4-8C91-4FB8-80E9-8AE5AC80D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E5A1D461-49D4-4F4C-AE84-ABF0CF7BE3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873" y="1556793"/>
            <a:ext cx="2555681" cy="4873625"/>
          </a:xfr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055F81EB-22DE-4A59-BC5E-528D3144D5E9}"/>
              </a:ext>
            </a:extLst>
          </p:cNvPr>
          <p:cNvSpPr/>
          <p:nvPr/>
        </p:nvSpPr>
        <p:spPr>
          <a:xfrm>
            <a:off x="4922912" y="1844824"/>
            <a:ext cx="2469232" cy="194421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 descr="number-8.png">
            <a:extLst>
              <a:ext uri="{FF2B5EF4-FFF2-40B4-BE49-F238E27FC236}">
                <a16:creationId xmlns:a16="http://schemas.microsoft.com/office/drawing/2014/main" id="{DE6B93BA-75BA-4F4A-AF83-2845E73E96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9140" y="92867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070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2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42" id="{3FD0247B-2CB6-4FAC-B5E9-4D56402A87AC}" vid="{477D7DC1-C477-4D81-B65B-7D73C85E7038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2222</Template>
  <TotalTime>392</TotalTime>
  <Words>56</Words>
  <Application>Microsoft Office PowerPoint</Application>
  <PresentationFormat>寬螢幕</PresentationFormat>
  <Paragraphs>17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新細明體</vt:lpstr>
      <vt:lpstr>Calibri</vt:lpstr>
      <vt:lpstr>Century Schoolbook</vt:lpstr>
      <vt:lpstr>Wingdings</vt:lpstr>
      <vt:lpstr>Wingdings 2</vt:lpstr>
      <vt:lpstr>佈景主題42</vt:lpstr>
      <vt:lpstr>套用母片</vt:lpstr>
      <vt:lpstr>開啟Google簡報</vt:lpstr>
      <vt:lpstr>點選新增空白簡報</vt:lpstr>
      <vt:lpstr>開啟簡報頁面</vt:lpstr>
      <vt:lpstr>點選「匯入主題」</vt:lpstr>
      <vt:lpstr>選擇主題簡報，點選「選取」</vt:lpstr>
      <vt:lpstr>點選母片「匯入主題」</vt:lpstr>
      <vt:lpstr>簡報套用母片</vt:lpstr>
      <vt:lpstr>點擊「這份簡報的主題」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45</cp:revision>
  <dcterms:created xsi:type="dcterms:W3CDTF">2015-04-06T07:01:24Z</dcterms:created>
  <dcterms:modified xsi:type="dcterms:W3CDTF">2017-08-25T05:28:42Z</dcterms:modified>
</cp:coreProperties>
</file>