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75" r:id="rId3"/>
    <p:sldId id="276" r:id="rId4"/>
    <p:sldId id="277" r:id="rId5"/>
    <p:sldId id="262" r:id="rId6"/>
    <p:sldId id="258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74" d="100"/>
          <a:sy n="74" d="100"/>
        </p:scale>
        <p:origin x="328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88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C47-8A99-4535-9E17-D8FABB8F3444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3D-A053-4078-BDFD-6C74AB1D036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50E-4358-45D9-9277-CA952DEC8940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1E26-3016-4D61-9634-88F4E1440DC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44775A8-A06E-4B0F-8D0D-9ABCE162BC2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D779-2983-4FDA-A373-C68A4F54A268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AF9-7748-4492-A41D-C0A5B74CBD4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03824-47FA-4B1E-8617-F2FFC88AB6CE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18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7CC-A451-482F-8710-6194E1FA033D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592A1-876A-46C9-8E8D-7B06D63A681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70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B6593-6DF6-4E84-9E9D-EFAEE0B20BE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77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2D817-D02C-49C4-91FE-B1915A857CE3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下載圖片</a:t>
            </a:r>
          </a:p>
        </p:txBody>
      </p:sp>
    </p:spTree>
    <p:extLst>
      <p:ext uri="{BB962C8B-B14F-4D97-AF65-F5344CB8AC3E}">
        <p14:creationId xmlns:p14="http://schemas.microsoft.com/office/powerpoint/2010/main" val="395629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7D0D6A-27B6-4EEA-8B51-41BB1A7E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註明圖片出處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0750D7E-7D40-420A-952A-F4C60CD4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FBFBF42-A9AF-416D-8544-FB1AD52F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6AEBFD2-D5AF-4306-B3A6-519D9E0BFB8F}"/>
              </a:ext>
            </a:extLst>
          </p:cNvPr>
          <p:cNvSpPr/>
          <p:nvPr/>
        </p:nvSpPr>
        <p:spPr>
          <a:xfrm>
            <a:off x="2135560" y="5501632"/>
            <a:ext cx="4248472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7D5FB1-18B9-4959-A788-515DEFD31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04664"/>
            <a:ext cx="2502222" cy="25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0BFABB-82AF-4544-8A34-C8F86FEB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點擊圖片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9FD1E8-3A8E-4F32-AF49-02022457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CDF62F-5890-4486-809F-830432D15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45" y="620688"/>
            <a:ext cx="666845" cy="1440000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46882B8-EC3E-45FC-896B-ACA78648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D242EA3-9CFD-4EED-BC09-C43AE43F1108}"/>
              </a:ext>
            </a:extLst>
          </p:cNvPr>
          <p:cNvSpPr/>
          <p:nvPr/>
        </p:nvSpPr>
        <p:spPr>
          <a:xfrm>
            <a:off x="7930728" y="3640968"/>
            <a:ext cx="1083416" cy="2164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3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B4E45B2-7E50-411C-A78C-BCAAC0762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060848"/>
            <a:ext cx="7467600" cy="408926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2D3F83-6CEF-4EA4-8DEB-0FBB2A86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確認授權方式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FB2F7E5-D1D0-4522-AEB8-2519B81A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E0E2723-12F0-43DF-9FE4-D1600D98A7A3}"/>
              </a:ext>
            </a:extLst>
          </p:cNvPr>
          <p:cNvSpPr/>
          <p:nvPr/>
        </p:nvSpPr>
        <p:spPr>
          <a:xfrm>
            <a:off x="7032104" y="5589240"/>
            <a:ext cx="1080120" cy="216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638239-B559-4159-97D6-F72FF75E8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8461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54A65D-000A-476C-97BF-A9A82932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    下載檔案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23CA26-2B20-4144-8CAF-DB70781C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圖片 6" descr="number-3.png">
            <a:extLst>
              <a:ext uri="{FF2B5EF4-FFF2-40B4-BE49-F238E27FC236}">
                <a16:creationId xmlns:a16="http://schemas.microsoft.com/office/drawing/2014/main" id="{C9DD47A0-3C6D-418E-9454-1350FE2E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90" y="497775"/>
            <a:ext cx="842927" cy="1440000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77988A4-6456-477A-9FD8-AFA661B3C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2F336D6-AF71-41C0-9DE2-4D28FC7A6B08}"/>
              </a:ext>
            </a:extLst>
          </p:cNvPr>
          <p:cNvSpPr/>
          <p:nvPr/>
        </p:nvSpPr>
        <p:spPr>
          <a:xfrm>
            <a:off x="9010848" y="5085185"/>
            <a:ext cx="437952" cy="2714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1B6D083-C0DC-403F-9A2B-6A9060DCD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56" y="980728"/>
            <a:ext cx="279526" cy="3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選擇適合的檔案大小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5299BE1-F011-4ABD-B208-2F356FB5B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711">
            <a:off x="8517679" y="573337"/>
            <a:ext cx="1440000" cy="1440000"/>
          </a:xfrm>
          <a:prstGeom prst="rect">
            <a:avLst/>
          </a:prstGeo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652AE0B5-A798-4E47-A232-E537B882D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02457"/>
            <a:ext cx="5782682" cy="2952120"/>
          </a:xfr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41061A-D825-43BC-99A1-1A1CF50EE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356992"/>
            <a:ext cx="3734652" cy="1440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47929" y="2526662"/>
            <a:ext cx="504055" cy="7583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27154716-C194-4B4F-825D-9B14BB63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2452056"/>
            <a:ext cx="5756405" cy="292116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點擊下載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59696" y="2654422"/>
            <a:ext cx="2160240" cy="8465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5.png">
            <a:extLst>
              <a:ext uri="{FF2B5EF4-FFF2-40B4-BE49-F238E27FC236}">
                <a16:creationId xmlns:a16="http://schemas.microsoft.com/office/drawing/2014/main" id="{14BC6361-BF17-4DAA-8A17-7229DB96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6" y="121442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5680EC0-A407-4254-9314-C04CB12B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681548"/>
            <a:ext cx="6828342" cy="4483756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B4896D2-3ADD-43D2-8CF7-D385C04D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點選「儲存」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BD9DDF-958E-4BE6-A0C6-59DFC254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7779C1-0DF9-4412-9181-DB96F21BDDBD}"/>
              </a:ext>
            </a:extLst>
          </p:cNvPr>
          <p:cNvSpPr/>
          <p:nvPr/>
        </p:nvSpPr>
        <p:spPr>
          <a:xfrm>
            <a:off x="7968208" y="5877272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6.png">
            <a:extLst>
              <a:ext uri="{FF2B5EF4-FFF2-40B4-BE49-F238E27FC236}">
                <a16:creationId xmlns:a16="http://schemas.microsoft.com/office/drawing/2014/main" id="{4D341E1B-DEBF-495E-A812-A1B4EE65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16" y="3732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C84A3F-03CB-498D-9EDF-B290D8FE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點選註明作者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A3B27CA-6145-49C6-AF65-E2196E1C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圖片 6" descr="1414080898.png">
            <a:extLst>
              <a:ext uri="{FF2B5EF4-FFF2-40B4-BE49-F238E27FC236}">
                <a16:creationId xmlns:a16="http://schemas.microsoft.com/office/drawing/2014/main" id="{86251F96-2318-4871-B4FD-DEA1EDC6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697638"/>
            <a:ext cx="1440000" cy="1440000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CDFE404-60A5-47A3-A391-FBCBE9D66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492896"/>
            <a:ext cx="4966434" cy="2520280"/>
          </a:xfr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2F4C527-0C9F-48BC-BC8B-2FE4DB1FB0E8}"/>
              </a:ext>
            </a:extLst>
          </p:cNvPr>
          <p:cNvSpPr/>
          <p:nvPr/>
        </p:nvSpPr>
        <p:spPr>
          <a:xfrm>
            <a:off x="3359696" y="4509120"/>
            <a:ext cx="4966434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D95E32E1-BDFE-430C-B28C-EED084B6F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2368670"/>
            <a:ext cx="5959195" cy="3024336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5F4D084-0111-45F9-ACAE-45230B57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複製文字（放在簡報註明作者）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293BB4-8C91-4FB8-80E9-8AE5AC80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5F81EB-22DE-4A59-BC5E-528D3144D5E9}"/>
              </a:ext>
            </a:extLst>
          </p:cNvPr>
          <p:cNvSpPr/>
          <p:nvPr/>
        </p:nvSpPr>
        <p:spPr>
          <a:xfrm>
            <a:off x="2927648" y="4005064"/>
            <a:ext cx="5544616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8.png">
            <a:extLst>
              <a:ext uri="{FF2B5EF4-FFF2-40B4-BE49-F238E27FC236}">
                <a16:creationId xmlns:a16="http://schemas.microsoft.com/office/drawing/2014/main" id="{DE6B93BA-75BA-4F4A-AF83-2845E73E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40" y="9286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399</TotalTime>
  <Words>47</Words>
  <Application>Microsoft Office PowerPoint</Application>
  <PresentationFormat>寬螢幕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佈景主題42</vt:lpstr>
      <vt:lpstr>下載圖片</vt:lpstr>
      <vt:lpstr>點擊圖片</vt:lpstr>
      <vt:lpstr>確認授權方式</vt:lpstr>
      <vt:lpstr>點擊    下載檔案</vt:lpstr>
      <vt:lpstr>選擇適合的檔案大小</vt:lpstr>
      <vt:lpstr>點擊下載</vt:lpstr>
      <vt:lpstr>點選「儲存」</vt:lpstr>
      <vt:lpstr>點選註明作者</vt:lpstr>
      <vt:lpstr>複製文字（放在簡報註明作者）</vt:lpstr>
      <vt:lpstr>註明圖片出處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50</cp:revision>
  <dcterms:created xsi:type="dcterms:W3CDTF">2015-04-06T07:01:24Z</dcterms:created>
  <dcterms:modified xsi:type="dcterms:W3CDTF">2017-08-25T05:34:17Z</dcterms:modified>
</cp:coreProperties>
</file>