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1" r:id="rId2"/>
    <p:sldId id="275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4660"/>
  </p:normalViewPr>
  <p:slideViewPr>
    <p:cSldViewPr>
      <p:cViewPr varScale="1">
        <p:scale>
          <a:sx n="74" d="100"/>
          <a:sy n="74" d="100"/>
        </p:scale>
        <p:origin x="332" y="11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198885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C47-8A99-4535-9E17-D8FABB8F3444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7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13D-A053-4078-BDFD-6C74AB1D0361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613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F50E-4358-45D9-9277-CA952DEC8940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34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1E26-3016-4D61-9634-88F4E1440DC1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0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344775A8-A06E-4B0F-8D0D-9ABCE162BC25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478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D779-2983-4FDA-A373-C68A4F54A268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668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CAF9-7748-4492-A41D-C0A5B74CBD4C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661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003824-47FA-4B1E-8617-F2FFC88AB6CE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71864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57CC-A451-482F-8710-6194E1FA033D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34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592A1-876A-46C9-8E8D-7B06D63A681C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937006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5B6593-6DF6-4E84-9E9D-EFAEE0B20BE5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87766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B2D817-D02C-49C4-91FE-B1915A857CE3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製作簡報大綱</a:t>
            </a:r>
          </a:p>
        </p:txBody>
      </p:sp>
    </p:spTree>
    <p:extLst>
      <p:ext uri="{BB962C8B-B14F-4D97-AF65-F5344CB8AC3E}">
        <p14:creationId xmlns:p14="http://schemas.microsoft.com/office/powerpoint/2010/main" val="395629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0BFABB-82AF-4544-8A34-C8F86FEB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建立簡報大綱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79FD1E8-3A8E-4F32-AF49-02022457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26097148-E24F-4530-88A5-AC246EBB8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參考維基百科文字資料、圖與課本的資料。</a:t>
            </a:r>
            <a:endParaRPr lang="en-US" altLang="zh-TW" dirty="0"/>
          </a:p>
          <a:p>
            <a:r>
              <a:rPr lang="zh-TW" altLang="en-US" dirty="0"/>
              <a:t>例如：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85882EF5-26F6-4B33-89DE-148F92903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44" y="2550034"/>
            <a:ext cx="542925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319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395</TotalTime>
  <Words>23</Words>
  <Application>Microsoft Office PowerPoint</Application>
  <PresentationFormat>寬螢幕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Calibri</vt:lpstr>
      <vt:lpstr>Century Schoolbook</vt:lpstr>
      <vt:lpstr>Wingdings</vt:lpstr>
      <vt:lpstr>Wingdings 2</vt:lpstr>
      <vt:lpstr>佈景主題42</vt:lpstr>
      <vt:lpstr>製作簡報大綱</vt:lpstr>
      <vt:lpstr>建立簡報大綱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49</cp:revision>
  <dcterms:created xsi:type="dcterms:W3CDTF">2015-04-06T07:01:24Z</dcterms:created>
  <dcterms:modified xsi:type="dcterms:W3CDTF">2017-08-17T10:21:01Z</dcterms:modified>
</cp:coreProperties>
</file>