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1" r:id="rId2"/>
    <p:sldId id="281" r:id="rId3"/>
    <p:sldId id="276" r:id="rId4"/>
    <p:sldId id="277" r:id="rId5"/>
    <p:sldId id="262" r:id="rId6"/>
    <p:sldId id="258" r:id="rId7"/>
    <p:sldId id="27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74" d="100"/>
          <a:sy n="74" d="100"/>
        </p:scale>
        <p:origin x="332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88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C47-8A99-4535-9E17-D8FABB8F3444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3D-A053-4078-BDFD-6C74AB1D036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50E-4358-45D9-9277-CA952DEC8940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1E26-3016-4D61-9634-88F4E1440DC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44775A8-A06E-4B0F-8D0D-9ABCE162BC2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D779-2983-4FDA-A373-C68A4F54A268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AF9-7748-4492-A41D-C0A5B74CBD4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03824-47FA-4B1E-8617-F2FFC88AB6CE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18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7CC-A451-482F-8710-6194E1FA033D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592A1-876A-46C9-8E8D-7B06D63A681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70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B6593-6DF6-4E84-9E9D-EFAEE0B20BE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77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2D817-D02C-49C4-91FE-B1915A857CE3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陋室銘作者與相關資料</a:t>
            </a:r>
          </a:p>
        </p:txBody>
      </p:sp>
    </p:spTree>
    <p:extLst>
      <p:ext uri="{BB962C8B-B14F-4D97-AF65-F5344CB8AC3E}">
        <p14:creationId xmlns:p14="http://schemas.microsoft.com/office/powerpoint/2010/main" val="395629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1D1A1-3AD4-4764-A6C7-D8523D2E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開啟瀏覽器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47ECFD3-876B-4DE0-BB2A-D66984D8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4A452B7-EEE8-4631-A03D-949D4BF91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64DBA5-FFAE-4BB3-8507-4668CACB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45" y="62068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1F5FEE6-BB19-4812-8DA3-36A85D2AA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2D3F83-6CEF-4EA4-8DEB-0FBB2A86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在搜尋列輸入「維基百科」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FB2F7E5-D1D0-4522-AEB8-2519B81A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E0E2723-12F0-43DF-9FE4-D1600D98A7A3}"/>
              </a:ext>
            </a:extLst>
          </p:cNvPr>
          <p:cNvSpPr/>
          <p:nvPr/>
        </p:nvSpPr>
        <p:spPr>
          <a:xfrm>
            <a:off x="2783632" y="2492896"/>
            <a:ext cx="352839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638239-B559-4159-97D6-F72FF75E8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8461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54A65D-000A-476C-97BF-A9A82932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點選搜尋結果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23CA26-2B20-4144-8CAF-DB70781C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內容版面配置區 9">
            <a:extLst>
              <a:ext uri="{FF2B5EF4-FFF2-40B4-BE49-F238E27FC236}">
                <a16:creationId xmlns:a16="http://schemas.microsoft.com/office/drawing/2014/main" id="{8A9B0DCA-ACEF-46E6-89A6-96B191EE8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pic>
        <p:nvPicPr>
          <p:cNvPr id="7" name="圖片 6" descr="number-3.png">
            <a:extLst>
              <a:ext uri="{FF2B5EF4-FFF2-40B4-BE49-F238E27FC236}">
                <a16:creationId xmlns:a16="http://schemas.microsoft.com/office/drawing/2014/main" id="{C9DD47A0-3C6D-418E-9454-1350FE2E8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31" y="1055247"/>
            <a:ext cx="842927" cy="14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88D9CE0-DBC4-4DB2-A678-987F915923C5}"/>
              </a:ext>
            </a:extLst>
          </p:cNvPr>
          <p:cNvSpPr/>
          <p:nvPr/>
        </p:nvSpPr>
        <p:spPr>
          <a:xfrm>
            <a:off x="2783632" y="3356992"/>
            <a:ext cx="3600400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38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1B07F444-B305-4B18-AD81-4DD214EE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搜尋「陋室銘」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24192" y="2324425"/>
            <a:ext cx="1872208" cy="236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5299BE1-F011-4ABD-B208-2F356FB5B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711">
            <a:off x="9202226" y="6976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E96CB0C-9615-4B11-9B2D-1A27A5B13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點選「劉禹錫」</a:t>
            </a:r>
          </a:p>
        </p:txBody>
      </p:sp>
      <p:sp>
        <p:nvSpPr>
          <p:cNvPr id="6" name="矩形 5"/>
          <p:cNvSpPr/>
          <p:nvPr/>
        </p:nvSpPr>
        <p:spPr>
          <a:xfrm>
            <a:off x="2711624" y="5229200"/>
            <a:ext cx="4032448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2" name="圖片 11" descr="number-5.png">
            <a:extLst>
              <a:ext uri="{FF2B5EF4-FFF2-40B4-BE49-F238E27FC236}">
                <a16:creationId xmlns:a16="http://schemas.microsoft.com/office/drawing/2014/main" id="{14BC6361-BF17-4DAA-8A17-7229DB96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08" y="49777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B89172B-1039-4A2D-9035-427B4D8BC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B4896D2-3ADD-43D2-8CF7-D385C04D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閱覽作者相關資料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BD9DDF-958E-4BE6-A0C6-59DFC254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9" name="圖片 8" descr="number-6.png">
            <a:extLst>
              <a:ext uri="{FF2B5EF4-FFF2-40B4-BE49-F238E27FC236}">
                <a16:creationId xmlns:a16="http://schemas.microsoft.com/office/drawing/2014/main" id="{4D341E1B-DEBF-495E-A812-A1B4EE65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429" y="95523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385</TotalTime>
  <Words>42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佈景主題42</vt:lpstr>
      <vt:lpstr>陋室銘作者與相關資料</vt:lpstr>
      <vt:lpstr>開啟瀏覽器</vt:lpstr>
      <vt:lpstr>在搜尋列輸入「維基百科」</vt:lpstr>
      <vt:lpstr>點選搜尋結果</vt:lpstr>
      <vt:lpstr>搜尋「陋室銘」</vt:lpstr>
      <vt:lpstr>點選「劉禹錫」</vt:lpstr>
      <vt:lpstr>閱覽作者相關資料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48</cp:revision>
  <dcterms:created xsi:type="dcterms:W3CDTF">2015-04-06T07:01:24Z</dcterms:created>
  <dcterms:modified xsi:type="dcterms:W3CDTF">2017-08-25T04:52:44Z</dcterms:modified>
</cp:coreProperties>
</file>