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9850" lvl="0" marL="0" marR="0" rtl="0" algn="l">
              <a:spcBef>
                <a:spcPts val="0"/>
              </a:spcBef>
              <a:buSzPct val="100000"/>
              <a:buFont typeface="Arial"/>
              <a:buChar char="●"/>
              <a:defRPr b="0" i="0" sz="1100" u="none" cap="none" strike="noStrike"/>
            </a:lvl1pPr>
            <a:lvl2pPr indent="69850" lvl="1" marL="0" marR="0" rtl="0" algn="l">
              <a:spcBef>
                <a:spcPts val="0"/>
              </a:spcBef>
              <a:buSzPct val="100000"/>
              <a:buFont typeface="Arial"/>
              <a:buChar char="○"/>
              <a:defRPr b="0" i="0" sz="1100" u="none" cap="none" strike="noStrike"/>
            </a:lvl2pPr>
            <a:lvl3pPr indent="69850" lvl="2" marL="0" marR="0" rtl="0" algn="l">
              <a:spcBef>
                <a:spcPts val="0"/>
              </a:spcBef>
              <a:buSzPct val="100000"/>
              <a:buFont typeface="Arial"/>
              <a:buChar char="■"/>
              <a:defRPr b="0" i="0" sz="1100" u="none" cap="none" strike="noStrike"/>
            </a:lvl3pPr>
            <a:lvl4pPr indent="69850" lvl="3" marL="0" marR="0" rtl="0" algn="l">
              <a:spcBef>
                <a:spcPts val="0"/>
              </a:spcBef>
              <a:buSzPct val="100000"/>
              <a:buFont typeface="Arial"/>
              <a:buChar char="●"/>
              <a:defRPr b="0" i="0" sz="1100" u="none" cap="none" strike="noStrike"/>
            </a:lvl4pPr>
            <a:lvl5pPr indent="69850" lvl="4" marL="0" marR="0" rtl="0" algn="l">
              <a:spcBef>
                <a:spcPts val="0"/>
              </a:spcBef>
              <a:buSzPct val="100000"/>
              <a:buFont typeface="Arial"/>
              <a:buChar char="○"/>
              <a:defRPr b="0" i="0" sz="1100" u="none" cap="none" strike="noStrike"/>
            </a:lvl5pPr>
            <a:lvl6pPr indent="69850" lvl="5" marL="0" marR="0" rtl="0" algn="l">
              <a:spcBef>
                <a:spcPts val="0"/>
              </a:spcBef>
              <a:buSzPct val="100000"/>
              <a:buFont typeface="Arial"/>
              <a:buChar char="■"/>
              <a:defRPr b="0" i="0" sz="1100" u="none" cap="none" strike="noStrike"/>
            </a:lvl6pPr>
            <a:lvl7pPr indent="69850" lvl="6" marL="0" marR="0" rtl="0" algn="l">
              <a:spcBef>
                <a:spcPts val="0"/>
              </a:spcBef>
              <a:buSzPct val="100000"/>
              <a:buFont typeface="Arial"/>
              <a:buChar char="●"/>
              <a:defRPr b="0" i="0" sz="1100" u="none" cap="none" strike="noStrike"/>
            </a:lvl7pPr>
            <a:lvl8pPr indent="69850" lvl="7" marL="0" marR="0" rtl="0" algn="l">
              <a:spcBef>
                <a:spcPts val="0"/>
              </a:spcBef>
              <a:buSzPct val="100000"/>
              <a:buFont typeface="Arial"/>
              <a:buChar char="○"/>
              <a:defRPr b="0" i="0" sz="1100" u="none" cap="none" strike="noStrike"/>
            </a:lvl8pPr>
            <a:lvl9pPr indent="69850" lvl="8" marL="0" marR="0" rtl="0" algn="l">
              <a:spcBef>
                <a:spcPts val="0"/>
              </a:spcBef>
              <a:buSzPct val="100000"/>
              <a:buFont typeface="Arial"/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rgbClr val="CFE2F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m-1.png"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053250"/>
            <a:ext cx="4606348" cy="1090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-1.png" id="14" name="Shape 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06350" y="4053250"/>
            <a:ext cx="4606349" cy="1090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-2.png" id="15" name="Shape 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0050" y="2286000"/>
            <a:ext cx="1695450" cy="28574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-3.png" id="16" name="Shape 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63650" y="3037525"/>
            <a:ext cx="2857499" cy="20192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-4.png" id="17" name="Shape 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1326474" cy="178452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6979500" y="64125"/>
            <a:ext cx="2041499" cy="440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zh-TW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快樂國小資訊課程教材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rgbClr val="CFE2F3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8472450" y="4508125"/>
            <a:ext cx="548699" cy="548699"/>
          </a:xfrm>
          <a:prstGeom prst="ellipse">
            <a:avLst/>
          </a:prstGeom>
          <a:solidFill>
            <a:srgbClr val="3C78D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-5.png" id="21" name="Shape 21"/>
          <p:cNvPicPr preferRelativeResize="0"/>
          <p:nvPr/>
        </p:nvPicPr>
        <p:blipFill rotWithShape="1">
          <a:blip r:embed="rId2">
            <a:alphaModFix/>
          </a:blip>
          <a:srcRect b="43902" l="0" r="0" t="22758"/>
          <a:stretch/>
        </p:blipFill>
        <p:spPr>
          <a:xfrm>
            <a:off x="0" y="-2100"/>
            <a:ext cx="9144000" cy="10602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/>
          <p:nvPr>
            <p:ph type="title"/>
          </p:nvPr>
        </p:nvSpPr>
        <p:spPr>
          <a:xfrm>
            <a:off x="311700" y="10581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64042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62900" y="4581475"/>
            <a:ext cx="548699" cy="4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62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762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62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762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762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62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762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762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762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762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762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762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lvl="1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lvl="2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lvl="3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lvl="4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lvl="5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lvl="6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lvl="7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lvl="8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5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10581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64042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62900" y="4581475"/>
            <a:ext cx="548699" cy="4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1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10581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64042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2900" y="4581475"/>
            <a:ext cx="548699" cy="4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zh-TW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學校簡報母片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