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21" r:id="rId2"/>
    <p:sldId id="308" r:id="rId3"/>
    <p:sldId id="329" r:id="rId4"/>
    <p:sldId id="310" r:id="rId5"/>
    <p:sldId id="330" r:id="rId6"/>
    <p:sldId id="325" r:id="rId7"/>
    <p:sldId id="326" r:id="rId8"/>
    <p:sldId id="331" r:id="rId9"/>
    <p:sldId id="327" r:id="rId10"/>
    <p:sldId id="332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74" d="100"/>
          <a:sy n="74" d="100"/>
        </p:scale>
        <p:origin x="360" y="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02590"/>
            <a:ext cx="82296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164151" y="1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198885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FC47-8A99-4535-9E17-D8FABB8F3444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7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13D-A053-4078-BDFD-6C74AB1D0361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613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F50E-4358-45D9-9277-CA952DEC8940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34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0459" y="6503839"/>
            <a:ext cx="7008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1E26-3016-4D61-9634-88F4E1440DC1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pic>
        <p:nvPicPr>
          <p:cNvPr id="9" name="圖片 8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0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44775A8-A06E-4B0F-8D0D-9ABCE162BC25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478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D779-2983-4FDA-A373-C68A4F54A268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668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CAF9-7748-4492-A41D-C0A5B74CBD4C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6617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003824-47FA-4B1E-8617-F2FFC88AB6CE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71864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57CC-A451-482F-8710-6194E1FA033D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34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3592A1-876A-46C9-8E8D-7B06D63A681C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937006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5B6593-6DF6-4E84-9E9D-EFAEE0B20BE5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87766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B2D817-D02C-49C4-91FE-B1915A857CE3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63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F5333F-FE54-4263-8132-60F0F8830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修改頁碼樣式</a:t>
            </a:r>
          </a:p>
        </p:txBody>
      </p:sp>
    </p:spTree>
    <p:extLst>
      <p:ext uri="{BB962C8B-B14F-4D97-AF65-F5344CB8AC3E}">
        <p14:creationId xmlns:p14="http://schemas.microsoft.com/office/powerpoint/2010/main" val="1453478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406A36-B8CA-4AB6-8A98-3A10A75B4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顯示頁碼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8AF0012-A243-44B4-8FB5-5D17FDD1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1F38F87-1117-4701-9EA3-5F7BEE69C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3237"/>
            <a:ext cx="7467600" cy="4207550"/>
          </a:xfrm>
        </p:spPr>
      </p:pic>
      <p:pic>
        <p:nvPicPr>
          <p:cNvPr id="7" name="圖片 6" descr="number-9.png">
            <a:extLst>
              <a:ext uri="{FF2B5EF4-FFF2-40B4-BE49-F238E27FC236}">
                <a16:creationId xmlns:a16="http://schemas.microsoft.com/office/drawing/2014/main" id="{93F9998E-1023-423B-BAA1-3D465B74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755" y="62068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5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4B2B79AD-C1F2-4D70-92FC-328CE4094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844824"/>
            <a:ext cx="8155976" cy="374441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點選「插入」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/>
              <a:t>「投影片編號」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999656" y="4077072"/>
            <a:ext cx="1080120" cy="2137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 descr="number-1.png">
            <a:extLst>
              <a:ext uri="{FF2B5EF4-FFF2-40B4-BE49-F238E27FC236}">
                <a16:creationId xmlns:a16="http://schemas.microsoft.com/office/drawing/2014/main" id="{76EEDAD3-B142-464F-B635-A51C955C2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377" y="1052419"/>
            <a:ext cx="666846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B92400-1609-4CDC-8225-A80D722AF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點選「開啟」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「套用」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7C50ECB-DCCE-45FA-892A-71FED48C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5" name="內容版面配置區 4" descr="Screenshot 2016-11-30 at 3.40.40 PM.png">
            <a:extLst>
              <a:ext uri="{FF2B5EF4-FFF2-40B4-BE49-F238E27FC236}">
                <a16:creationId xmlns:a16="http://schemas.microsoft.com/office/drawing/2014/main" id="{7188A8FB-1F62-4798-A85D-33499CEE7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8344" t="39173" r="38166" b="33792"/>
          <a:stretch>
            <a:fillRect/>
          </a:stretch>
        </p:blipFill>
        <p:spPr>
          <a:xfrm>
            <a:off x="3217412" y="2420888"/>
            <a:ext cx="4534772" cy="29343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90CEDB4-2E92-431F-BAEF-E5B6223C1412}"/>
              </a:ext>
            </a:extLst>
          </p:cNvPr>
          <p:cNvSpPr/>
          <p:nvPr/>
        </p:nvSpPr>
        <p:spPr>
          <a:xfrm>
            <a:off x="3791744" y="4437112"/>
            <a:ext cx="1080120" cy="5040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FF1B0C5-4922-490B-98B0-5A2AE2D35168}"/>
              </a:ext>
            </a:extLst>
          </p:cNvPr>
          <p:cNvSpPr/>
          <p:nvPr/>
        </p:nvSpPr>
        <p:spPr>
          <a:xfrm>
            <a:off x="3791744" y="3433862"/>
            <a:ext cx="288032" cy="42718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number-2.png">
            <a:extLst>
              <a:ext uri="{FF2B5EF4-FFF2-40B4-BE49-F238E27FC236}">
                <a16:creationId xmlns:a16="http://schemas.microsoft.com/office/drawing/2014/main" id="{A4F22BF7-36C2-4B99-B4A7-7A6F7F91E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889" y="697638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3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43E68FB2-34F4-483B-9F8A-689A9DBA2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23" y="2060849"/>
            <a:ext cx="7724975" cy="3561849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選取影片編號「＃」，調整大小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688288" y="5157192"/>
            <a:ext cx="504056" cy="46550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 descr="number-3.png">
            <a:extLst>
              <a:ext uri="{FF2B5EF4-FFF2-40B4-BE49-F238E27FC236}">
                <a16:creationId xmlns:a16="http://schemas.microsoft.com/office/drawing/2014/main" id="{A8E68A7D-4E08-42C3-A627-9B9F8A30D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890" y="548680"/>
            <a:ext cx="842927" cy="1440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99580E66-C92F-4BED-8365-B3E9DB6E8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1" y="1603897"/>
            <a:ext cx="2886075" cy="352425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55CFB8C6-9ED6-4B62-9692-8F12A9B2B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2383507"/>
            <a:ext cx="1769061" cy="21602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231904" y="2383507"/>
            <a:ext cx="1769061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2FC2BD-ACAF-4DC3-B5F3-C7ECB3B3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調整對齊方式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「置中對齊」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349A0B0-36AF-432D-AF9D-CE19E679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F5694C3-ACBA-49CE-AFD4-7B38B94BA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09719"/>
            <a:ext cx="7467600" cy="3454586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B9CD38D-382C-48D2-B367-1258946C1A9A}"/>
              </a:ext>
            </a:extLst>
          </p:cNvPr>
          <p:cNvSpPr/>
          <p:nvPr/>
        </p:nvSpPr>
        <p:spPr>
          <a:xfrm>
            <a:off x="7392144" y="2780928"/>
            <a:ext cx="216024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4.png">
            <a:extLst>
              <a:ext uri="{FF2B5EF4-FFF2-40B4-BE49-F238E27FC236}">
                <a16:creationId xmlns:a16="http://schemas.microsoft.com/office/drawing/2014/main" id="{7584C6B7-D041-48DD-AD0F-B8BD97678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453" y="139053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8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B8FDA360-71A8-4AB1-8ECE-E6FAF01F7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90" y="1916833"/>
            <a:ext cx="8026627" cy="369498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選擇圖案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871864" y="2708920"/>
            <a:ext cx="216024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 descr="number-5.png">
            <a:extLst>
              <a:ext uri="{FF2B5EF4-FFF2-40B4-BE49-F238E27FC236}">
                <a16:creationId xmlns:a16="http://schemas.microsoft.com/office/drawing/2014/main" id="{493C62D6-7BAB-4813-8190-514A3E0F8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800" y="119184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6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</a:t>
            </a:r>
            <a:r>
              <a:rPr lang="en-US" altLang="zh-TW" dirty="0"/>
              <a:t>Shift</a:t>
            </a:r>
            <a:r>
              <a:rPr lang="zh-TW" altLang="en-US" dirty="0"/>
              <a:t>鍵，畫出一個比頁碼大的圓形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67636" y="4929198"/>
            <a:ext cx="357190" cy="2857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381488" y="2357430"/>
            <a:ext cx="214314" cy="21431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6FC24504-CC6B-4195-89A1-AAFB1B7B1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25734"/>
            <a:ext cx="7467600" cy="4222559"/>
          </a:xfrm>
        </p:spPr>
      </p:pic>
      <p:pic>
        <p:nvPicPr>
          <p:cNvPr id="13" name="圖片 12" descr="number-6.png">
            <a:extLst>
              <a:ext uri="{FF2B5EF4-FFF2-40B4-BE49-F238E27FC236}">
                <a16:creationId xmlns:a16="http://schemas.microsoft.com/office/drawing/2014/main" id="{32B9422F-6348-4569-B3C2-20124DE07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800" y="80243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3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5E79AC-65B9-45A2-B8A8-BFD0EFF2F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填入顏色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5EB49A4-0209-452D-B580-AA45D3A9D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479C16A8-C29B-424A-8B80-1331CAA66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9708"/>
            <a:ext cx="8149764" cy="3779949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DA7BA04-1C41-4097-BC3B-AFA1AA0AEEB0}"/>
              </a:ext>
            </a:extLst>
          </p:cNvPr>
          <p:cNvSpPr/>
          <p:nvPr/>
        </p:nvSpPr>
        <p:spPr>
          <a:xfrm>
            <a:off x="5303912" y="3501008"/>
            <a:ext cx="28803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1414080898.png">
            <a:extLst>
              <a:ext uri="{FF2B5EF4-FFF2-40B4-BE49-F238E27FC236}">
                <a16:creationId xmlns:a16="http://schemas.microsoft.com/office/drawing/2014/main" id="{85372369-4F67-416C-A334-017899232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016" y="112474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39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5">
            <a:extLst>
              <a:ext uri="{FF2B5EF4-FFF2-40B4-BE49-F238E27FC236}">
                <a16:creationId xmlns:a16="http://schemas.microsoft.com/office/drawing/2014/main" id="{D75F0F02-2224-459C-A31D-57B775268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48688"/>
            <a:ext cx="7730441" cy="411661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圖案點選右鍵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「排序」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/>
              <a:t>「移至底層」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197452" y="5085184"/>
            <a:ext cx="1474613" cy="256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dolphinbar_cheatsheet_demonstration.png"/>
          <p:cNvPicPr>
            <a:picLocks noChangeAspect="1"/>
          </p:cNvPicPr>
          <p:nvPr/>
        </p:nvPicPr>
        <p:blipFill>
          <a:blip r:embed="rId3"/>
          <a:srcRect l="60938" t="33108" r="29687" b="50000"/>
          <a:stretch>
            <a:fillRect/>
          </a:stretch>
        </p:blipFill>
        <p:spPr>
          <a:xfrm rot="1302649">
            <a:off x="4198828" y="5066787"/>
            <a:ext cx="857256" cy="92869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26B39466-32AE-44E0-A3E7-2C425CB70407}"/>
              </a:ext>
            </a:extLst>
          </p:cNvPr>
          <p:cNvSpPr/>
          <p:nvPr/>
        </p:nvSpPr>
        <p:spPr>
          <a:xfrm>
            <a:off x="6700611" y="4365104"/>
            <a:ext cx="2160240" cy="216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 descr="number-8.png">
            <a:extLst>
              <a:ext uri="{FF2B5EF4-FFF2-40B4-BE49-F238E27FC236}">
                <a16:creationId xmlns:a16="http://schemas.microsoft.com/office/drawing/2014/main" id="{9F50515C-D15A-443A-AE33-DCDA06B67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2868">
            <a:off x="8750616" y="902124"/>
            <a:ext cx="15120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6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2" id="{3FD0247B-2CB6-4FAC-B5E9-4D56402A87AC}" vid="{477D7DC1-C477-4D81-B65B-7D73C85E703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2222</Template>
  <TotalTime>597</TotalTime>
  <Words>79</Words>
  <Application>Microsoft Office PowerPoint</Application>
  <PresentationFormat>寬螢幕</PresentationFormat>
  <Paragraphs>19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Calibri</vt:lpstr>
      <vt:lpstr>Century Schoolbook</vt:lpstr>
      <vt:lpstr>Wingdings</vt:lpstr>
      <vt:lpstr>Wingdings 2</vt:lpstr>
      <vt:lpstr>佈景主題42</vt:lpstr>
      <vt:lpstr>修改頁碼樣式</vt:lpstr>
      <vt:lpstr>點選「插入」「投影片編號」</vt:lpstr>
      <vt:lpstr>點選「開啟」「套用」</vt:lpstr>
      <vt:lpstr>選取影片編號「＃」，調整大小</vt:lpstr>
      <vt:lpstr>調整對齊方式「置中對齊」</vt:lpstr>
      <vt:lpstr>選擇圖案</vt:lpstr>
      <vt:lpstr>按Shift鍵，畫出一個比頁碼大的圓形</vt:lpstr>
      <vt:lpstr>填入顏色</vt:lpstr>
      <vt:lpstr>圖案點選右鍵「排序」「移至底層」</vt:lpstr>
      <vt:lpstr>顯示頁碼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63</cp:revision>
  <dcterms:created xsi:type="dcterms:W3CDTF">2015-04-06T07:01:24Z</dcterms:created>
  <dcterms:modified xsi:type="dcterms:W3CDTF">2017-08-25T04:26:56Z</dcterms:modified>
</cp:coreProperties>
</file>