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21" r:id="rId2"/>
    <p:sldId id="325" r:id="rId3"/>
    <p:sldId id="326" r:id="rId4"/>
    <p:sldId id="327" r:id="rId5"/>
    <p:sldId id="300" r:id="rId6"/>
    <p:sldId id="301" r:id="rId7"/>
    <p:sldId id="328" r:id="rId8"/>
    <p:sldId id="302" r:id="rId9"/>
    <p:sldId id="303" r:id="rId10"/>
    <p:sldId id="329" r:id="rId11"/>
    <p:sldId id="304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74" d="100"/>
          <a:sy n="74" d="100"/>
        </p:scale>
        <p:origin x="360" y="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02590"/>
            <a:ext cx="82296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164151" y="1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198885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FC47-8A99-4535-9E17-D8FABB8F3444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7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0D13D-A053-4078-BDFD-6C74AB1D0361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613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F50E-4358-45D9-9277-CA952DEC8940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34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0459" y="6503839"/>
            <a:ext cx="7008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1E26-3016-4D61-9634-88F4E1440DC1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pic>
        <p:nvPicPr>
          <p:cNvPr id="9" name="圖片 8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0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44775A8-A06E-4B0F-8D0D-9ABCE162BC25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478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D779-2983-4FDA-A373-C68A4F54A268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6686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CAF9-7748-4492-A41D-C0A5B74CBD4C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6617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003824-47FA-4B1E-8617-F2FFC88AB6CE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71864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57CC-A451-482F-8710-6194E1FA033D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34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3592A1-876A-46C9-8E8D-7B06D63A681C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937006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5B6593-6DF6-4E84-9E9D-EFAEE0B20BE5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87766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6B2D817-D02C-49C4-91FE-B1915A857CE3}" type="datetime1">
              <a:rPr lang="zh-TW" altLang="en-US" smtClean="0"/>
              <a:pPr/>
              <a:t>2017/8/25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63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F5333F-FE54-4263-8132-60F0F8830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插入圖片</a:t>
            </a:r>
          </a:p>
        </p:txBody>
      </p:sp>
    </p:spTree>
    <p:extLst>
      <p:ext uri="{BB962C8B-B14F-4D97-AF65-F5344CB8AC3E}">
        <p14:creationId xmlns:p14="http://schemas.microsoft.com/office/powerpoint/2010/main" val="1453478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C8F216-527D-4A8D-A7C7-407A0FDB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圖片移到底層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59FD3B6-94AF-4495-BFD5-DC1AF09B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CA8C3B4A-AA51-4A72-A2F0-735B91408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62080"/>
            <a:ext cx="7467600" cy="3949867"/>
          </a:xfrm>
        </p:spPr>
      </p:pic>
      <p:pic>
        <p:nvPicPr>
          <p:cNvPr id="7" name="圖片 6" descr="number-9.png">
            <a:extLst>
              <a:ext uri="{FF2B5EF4-FFF2-40B4-BE49-F238E27FC236}">
                <a16:creationId xmlns:a16="http://schemas.microsoft.com/office/drawing/2014/main" id="{47374D1C-AFF8-4E8B-A79D-856A3D36D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783" y="62312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77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CCD39FFD-326C-4F24-93FE-9AA9EC6C1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1431"/>
            <a:ext cx="7467600" cy="397116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調整標題及內容文字框，不被圖片擋住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639616" y="3140969"/>
            <a:ext cx="6192688" cy="280831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 descr="number-0-300px.png">
            <a:extLst>
              <a:ext uri="{FF2B5EF4-FFF2-40B4-BE49-F238E27FC236}">
                <a16:creationId xmlns:a16="http://schemas.microsoft.com/office/drawing/2014/main" id="{02C7D25E-0107-458C-9B61-4DEA0D38E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9188">
            <a:off x="8774304" y="1151166"/>
            <a:ext cx="1440000" cy="1440000"/>
          </a:xfrm>
          <a:prstGeom prst="rect">
            <a:avLst/>
          </a:prstGeom>
        </p:spPr>
      </p:pic>
      <p:pic>
        <p:nvPicPr>
          <p:cNvPr id="13" name="圖片 12" descr="number-1.png">
            <a:extLst>
              <a:ext uri="{FF2B5EF4-FFF2-40B4-BE49-F238E27FC236}">
                <a16:creationId xmlns:a16="http://schemas.microsoft.com/office/drawing/2014/main" id="{FF4B21BD-CFD0-4C2C-9C89-12E4BB6B9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1384072"/>
            <a:ext cx="666846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CA8499-6589-4A6E-9637-2BFD7268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點選「插入」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「圖片」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261F7A2-8BB8-4E78-A885-F6642397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24A9175-4BA7-4CE3-BA58-C75A3FB29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04" y="2060848"/>
            <a:ext cx="7793294" cy="3528392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39807C3-8A42-4C42-802C-5447AA022869}"/>
              </a:ext>
            </a:extLst>
          </p:cNvPr>
          <p:cNvSpPr/>
          <p:nvPr/>
        </p:nvSpPr>
        <p:spPr>
          <a:xfrm>
            <a:off x="2783632" y="2708920"/>
            <a:ext cx="108012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1.png">
            <a:extLst>
              <a:ext uri="{FF2B5EF4-FFF2-40B4-BE49-F238E27FC236}">
                <a16:creationId xmlns:a16="http://schemas.microsoft.com/office/drawing/2014/main" id="{BFABD238-22A8-4DB1-9487-04B3E57DD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404664"/>
            <a:ext cx="66684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1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3D67E6-2654-429D-ACBE-D8EF124EB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點擊「選擇要上傳的圖片」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A6F33A9-5C1E-445A-BBFC-424BF9E7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6E547BAB-4D81-46FE-AEEE-6DA516B53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22142"/>
            <a:ext cx="7467600" cy="4629740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A4D15C8-CE5C-4B41-976C-0FFCC979AC92}"/>
              </a:ext>
            </a:extLst>
          </p:cNvPr>
          <p:cNvSpPr/>
          <p:nvPr/>
        </p:nvSpPr>
        <p:spPr>
          <a:xfrm>
            <a:off x="5174940" y="4293096"/>
            <a:ext cx="1080120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2.png">
            <a:extLst>
              <a:ext uri="{FF2B5EF4-FFF2-40B4-BE49-F238E27FC236}">
                <a16:creationId xmlns:a16="http://schemas.microsoft.com/office/drawing/2014/main" id="{6820AA1E-8081-4204-AA16-953198FF7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257" y="512439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8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528044-060E-4D66-A4F0-AE0D4A90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點選素材包的「</a:t>
            </a:r>
            <a:r>
              <a:rPr lang="en-US" altLang="zh-TW" dirty="0"/>
              <a:t>m-5.png</a:t>
            </a:r>
            <a:r>
              <a:rPr lang="zh-TW" altLang="en-US" dirty="0"/>
              <a:t>」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「開啟」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9FE39D0-7E60-4190-B60A-7AD472A9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756D6D2B-234A-4204-801F-E279B090E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13" y="1600201"/>
            <a:ext cx="7429775" cy="4873625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3D6F38A-AA9A-4204-A154-EB72415CBDD4}"/>
              </a:ext>
            </a:extLst>
          </p:cNvPr>
          <p:cNvSpPr/>
          <p:nvPr/>
        </p:nvSpPr>
        <p:spPr>
          <a:xfrm>
            <a:off x="3791744" y="3429000"/>
            <a:ext cx="5638143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F8AFDEC-9CE4-4A80-8AB6-CEEF745768F1}"/>
              </a:ext>
            </a:extLst>
          </p:cNvPr>
          <p:cNvSpPr/>
          <p:nvPr/>
        </p:nvSpPr>
        <p:spPr>
          <a:xfrm>
            <a:off x="7824192" y="6113785"/>
            <a:ext cx="792088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number-3.png">
            <a:extLst>
              <a:ext uri="{FF2B5EF4-FFF2-40B4-BE49-F238E27FC236}">
                <a16:creationId xmlns:a16="http://schemas.microsoft.com/office/drawing/2014/main" id="{CADA9E16-CEA7-499E-8CDB-1672331B0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3" y="467950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8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9888ADFE-668F-4733-B8F0-B0A242575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60" y="2276872"/>
            <a:ext cx="7817192" cy="336959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載入圖片「</a:t>
            </a:r>
            <a:r>
              <a:rPr lang="en-US" altLang="zh-TW" dirty="0"/>
              <a:t>m-5.png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935760" y="2780928"/>
            <a:ext cx="5328592" cy="25922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 descr="number-4.png">
            <a:extLst>
              <a:ext uri="{FF2B5EF4-FFF2-40B4-BE49-F238E27FC236}">
                <a16:creationId xmlns:a16="http://schemas.microsoft.com/office/drawing/2014/main" id="{F7B39DC0-A89A-4D0B-B1D4-546B0FAD5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816" y="753685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5">
            <a:extLst>
              <a:ext uri="{FF2B5EF4-FFF2-40B4-BE49-F238E27FC236}">
                <a16:creationId xmlns:a16="http://schemas.microsoft.com/office/drawing/2014/main" id="{70D2A022-193A-4747-B89F-EC21B168D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60" y="2065918"/>
            <a:ext cx="8315800" cy="352332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點選「　」圖示，調整裁剪區域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49159" t="19879" r="48200" b="75798"/>
          <a:stretch>
            <a:fillRect/>
          </a:stretch>
        </p:blipFill>
        <p:spPr bwMode="auto">
          <a:xfrm>
            <a:off x="4223792" y="980728"/>
            <a:ext cx="39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4418792" y="3933057"/>
            <a:ext cx="286322" cy="24092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D504167-9DA6-41B8-ABDD-0277D7A65D10}"/>
              </a:ext>
            </a:extLst>
          </p:cNvPr>
          <p:cNvSpPr/>
          <p:nvPr/>
        </p:nvSpPr>
        <p:spPr>
          <a:xfrm>
            <a:off x="7032104" y="2636913"/>
            <a:ext cx="286322" cy="24092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DB3CA76-C922-4F27-8A1E-2E335E6260A5}"/>
              </a:ext>
            </a:extLst>
          </p:cNvPr>
          <p:cNvSpPr/>
          <p:nvPr/>
        </p:nvSpPr>
        <p:spPr>
          <a:xfrm>
            <a:off x="7032104" y="5229201"/>
            <a:ext cx="286322" cy="24092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6BD0758-DE7B-481F-B2EF-45A405E001A1}"/>
              </a:ext>
            </a:extLst>
          </p:cNvPr>
          <p:cNvSpPr/>
          <p:nvPr/>
        </p:nvSpPr>
        <p:spPr>
          <a:xfrm>
            <a:off x="5881686" y="2035951"/>
            <a:ext cx="286322" cy="24092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C61782F-F188-4489-A625-66202CE61B11}"/>
              </a:ext>
            </a:extLst>
          </p:cNvPr>
          <p:cNvSpPr/>
          <p:nvPr/>
        </p:nvSpPr>
        <p:spPr>
          <a:xfrm>
            <a:off x="9638760" y="3933057"/>
            <a:ext cx="286322" cy="24092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 descr="number-5.png">
            <a:extLst>
              <a:ext uri="{FF2B5EF4-FFF2-40B4-BE49-F238E27FC236}">
                <a16:creationId xmlns:a16="http://schemas.microsoft.com/office/drawing/2014/main" id="{FDDB4444-795A-4B95-BBC0-320A6E28A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846138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0572C9-50F7-4174-8F66-A5DF38AD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調整好裁剪區域後，再點選「   」圖示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5CEBDCF-9100-4820-BAF7-24E48656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9F572557-6DAE-42D9-B85E-19A351D10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76872"/>
            <a:ext cx="7809140" cy="3388312"/>
          </a:xfr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C6CCCDB-B957-4C68-9DFA-3000892B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49159" t="19879" r="48200" b="75798"/>
          <a:stretch>
            <a:fillRect/>
          </a:stretch>
        </p:blipFill>
        <p:spPr bwMode="auto">
          <a:xfrm>
            <a:off x="7392144" y="968919"/>
            <a:ext cx="39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CE0019-77CF-45BA-9A12-968DAF479C1B}"/>
              </a:ext>
            </a:extLst>
          </p:cNvPr>
          <p:cNvSpPr/>
          <p:nvPr/>
        </p:nvSpPr>
        <p:spPr>
          <a:xfrm>
            <a:off x="5715000" y="2265476"/>
            <a:ext cx="286322" cy="24092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number-6.png">
            <a:extLst>
              <a:ext uri="{FF2B5EF4-FFF2-40B4-BE49-F238E27FC236}">
                <a16:creationId xmlns:a16="http://schemas.microsoft.com/office/drawing/2014/main" id="{71B49817-F8E6-480C-89FD-5CE1952CB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800" y="80243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96D9119B-EE2D-439C-93C4-CADBB6337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76873"/>
            <a:ext cx="7820564" cy="336826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調整圖片大小與位置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935760" y="2564904"/>
            <a:ext cx="5328592" cy="6429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 descr="1414080898.png">
            <a:extLst>
              <a:ext uri="{FF2B5EF4-FFF2-40B4-BE49-F238E27FC236}">
                <a16:creationId xmlns:a16="http://schemas.microsoft.com/office/drawing/2014/main" id="{BC98E67D-5954-489E-90A1-D888DC02C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616" y="274638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E4C7EBD6-CF7D-40EA-AFC6-C0E439071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65444"/>
            <a:ext cx="7467600" cy="394313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圖片點選右鍵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>
                <a:sym typeface="Wingdings" panose="05000000000000000000" pitchFamily="2" charset="2"/>
              </a:rPr>
              <a:t>「排序」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/>
              <a:t>「移至底層」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42E9-3961-4B56-B0C7-43DCB26F7FA4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447928" y="3789040"/>
            <a:ext cx="2016224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A488B6E-0F32-4EE0-AA69-C5CC020BC65F}"/>
              </a:ext>
            </a:extLst>
          </p:cNvPr>
          <p:cNvSpPr/>
          <p:nvPr/>
        </p:nvSpPr>
        <p:spPr>
          <a:xfrm>
            <a:off x="7488490" y="4509120"/>
            <a:ext cx="1487831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 descr="number-8.png">
            <a:extLst>
              <a:ext uri="{FF2B5EF4-FFF2-40B4-BE49-F238E27FC236}">
                <a16:creationId xmlns:a16="http://schemas.microsoft.com/office/drawing/2014/main" id="{5B5B4A65-28B8-48B6-A2F8-ED87D6BFD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016" y="583352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2" id="{3FD0247B-2CB6-4FAC-B5E9-4D56402A87AC}" vid="{477D7DC1-C477-4D81-B65B-7D73C85E703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2222</Template>
  <TotalTime>558</TotalTime>
  <Words>95</Words>
  <Application>Microsoft Office PowerPoint</Application>
  <PresentationFormat>寬螢幕</PresentationFormat>
  <Paragraphs>21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新細明體</vt:lpstr>
      <vt:lpstr>Calibri</vt:lpstr>
      <vt:lpstr>Century Schoolbook</vt:lpstr>
      <vt:lpstr>Wingdings</vt:lpstr>
      <vt:lpstr>Wingdings 2</vt:lpstr>
      <vt:lpstr>佈景主題42</vt:lpstr>
      <vt:lpstr>插入圖片</vt:lpstr>
      <vt:lpstr>點選「插入」「圖片」</vt:lpstr>
      <vt:lpstr>點擊「選擇要上傳的圖片」</vt:lpstr>
      <vt:lpstr>點選素材包的「m-5.png」「開啟」</vt:lpstr>
      <vt:lpstr>載入圖片「m-5.png」</vt:lpstr>
      <vt:lpstr>點選「　」圖示，調整裁剪區域</vt:lpstr>
      <vt:lpstr>調整好裁剪區域後，再點選「   」圖示</vt:lpstr>
      <vt:lpstr>調整圖片大小與位置</vt:lpstr>
      <vt:lpstr>圖片點選右鍵「排序」「移至底層」</vt:lpstr>
      <vt:lpstr>圖片移到底層</vt:lpstr>
      <vt:lpstr>調整標題及內容文字框，不被圖片擋住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62</cp:revision>
  <dcterms:created xsi:type="dcterms:W3CDTF">2015-04-06T07:01:24Z</dcterms:created>
  <dcterms:modified xsi:type="dcterms:W3CDTF">2017-08-25T04:27:32Z</dcterms:modified>
</cp:coreProperties>
</file>