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1" r:id="rId2"/>
    <p:sldId id="322" r:id="rId3"/>
    <p:sldId id="298" r:id="rId4"/>
    <p:sldId id="323" r:id="rId5"/>
    <p:sldId id="299" r:id="rId6"/>
    <p:sldId id="324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74" d="100"/>
          <a:sy n="74" d="100"/>
        </p:scale>
        <p:origin x="36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F5333F-FE54-4263-8132-60F0F8830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修改背景顏色（標題與內文）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347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992F44-F18B-4BA4-869F-2F9E5A158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點選「投影片」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「編輯主投影片」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6D0029D-7D15-4B0E-833A-F817FB63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F8DF441-68BF-4C5D-A3B0-019519D86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767" y="1313099"/>
            <a:ext cx="571500" cy="276225"/>
          </a:xfr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FDC8B89-76AC-4EEF-BE33-120731A7D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767" y="1589324"/>
            <a:ext cx="2818306" cy="4948531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3996A99-7FF2-4BD1-976B-77ACE9660128}"/>
              </a:ext>
            </a:extLst>
          </p:cNvPr>
          <p:cNvSpPr/>
          <p:nvPr/>
        </p:nvSpPr>
        <p:spPr>
          <a:xfrm>
            <a:off x="4162767" y="3837513"/>
            <a:ext cx="2818306" cy="3635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1.png">
            <a:extLst>
              <a:ext uri="{FF2B5EF4-FFF2-40B4-BE49-F238E27FC236}">
                <a16:creationId xmlns:a16="http://schemas.microsoft.com/office/drawing/2014/main" id="{23488F69-C176-41BE-B30E-83A2E6D65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377" y="467575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2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8036264D-C786-496E-A96D-9D300E439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22" y="2060848"/>
            <a:ext cx="7922794" cy="345638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選擇「標題與內文」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351584" y="4077072"/>
            <a:ext cx="864096" cy="5000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number-2.png">
            <a:extLst>
              <a:ext uri="{FF2B5EF4-FFF2-40B4-BE49-F238E27FC236}">
                <a16:creationId xmlns:a16="http://schemas.microsoft.com/office/drawing/2014/main" id="{711D2019-FFBD-43DD-B0CF-E05C74D26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3257" y="512439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B8A50-2E36-4CC4-B080-DA91885E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點選背景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95BD813-AB36-4C3C-88B7-CF4DAF2E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363D31B-6331-4609-A1E9-EE791F527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48830"/>
            <a:ext cx="7644689" cy="345643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D58B13D-D61F-4AF7-9D04-8C7D8C52651D}"/>
              </a:ext>
            </a:extLst>
          </p:cNvPr>
          <p:cNvSpPr/>
          <p:nvPr/>
        </p:nvSpPr>
        <p:spPr>
          <a:xfrm>
            <a:off x="4850904" y="2636912"/>
            <a:ext cx="52501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>
            <a:extLst>
              <a:ext uri="{FF2B5EF4-FFF2-40B4-BE49-F238E27FC236}">
                <a16:creationId xmlns:a16="http://schemas.microsoft.com/office/drawing/2014/main" id="{685ECB30-CEEC-47BF-9A3B-C7DF92138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5874" y="864795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2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選擇背景顏色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2860" y="1571613"/>
            <a:ext cx="3429024" cy="430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6600056" y="3547148"/>
            <a:ext cx="288032" cy="2418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4.png">
            <a:extLst>
              <a:ext uri="{FF2B5EF4-FFF2-40B4-BE49-F238E27FC236}">
                <a16:creationId xmlns:a16="http://schemas.microsoft.com/office/drawing/2014/main" id="{EBD2A40B-88DA-4205-8BF2-6EF216CD2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166" y="404664"/>
            <a:ext cx="1440000" cy="14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46E51DDE-2264-43AD-AA98-970C48112A7B}"/>
              </a:ext>
            </a:extLst>
          </p:cNvPr>
          <p:cNvSpPr/>
          <p:nvPr/>
        </p:nvSpPr>
        <p:spPr>
          <a:xfrm>
            <a:off x="4352985" y="3544376"/>
            <a:ext cx="878919" cy="3886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514086-D276-4C05-A359-E9CDBE3F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背景顏色改變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0A292A6-FA04-45AD-AFD1-C7EF4C43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0FE6DED-DC17-471C-B69E-F16A81393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400925"/>
            <a:ext cx="7467600" cy="3272177"/>
          </a:xfrm>
        </p:spPr>
      </p:pic>
      <p:pic>
        <p:nvPicPr>
          <p:cNvPr id="7" name="圖片 6" descr="number-5.png">
            <a:extLst>
              <a:ext uri="{FF2B5EF4-FFF2-40B4-BE49-F238E27FC236}">
                <a16:creationId xmlns:a16="http://schemas.microsoft.com/office/drawing/2014/main" id="{BCE6418F-55A8-4A20-9532-8FFA41367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256" y="8461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0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531</TotalTime>
  <Words>41</Words>
  <Application>Microsoft Office PowerPoint</Application>
  <PresentationFormat>寬螢幕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佈景主題42</vt:lpstr>
      <vt:lpstr>修改背景顏色（標題與內文）</vt:lpstr>
      <vt:lpstr>點選「投影片」「編輯主投影片」</vt:lpstr>
      <vt:lpstr>選擇「標題與內文」</vt:lpstr>
      <vt:lpstr>點選背景</vt:lpstr>
      <vt:lpstr>選擇背景顏色「完成」</vt:lpstr>
      <vt:lpstr>背景顏色改變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59</cp:revision>
  <dcterms:created xsi:type="dcterms:W3CDTF">2015-04-06T07:01:24Z</dcterms:created>
  <dcterms:modified xsi:type="dcterms:W3CDTF">2017-08-25T04:05:35Z</dcterms:modified>
</cp:coreProperties>
</file>