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27" r:id="rId2"/>
    <p:sldId id="295" r:id="rId3"/>
    <p:sldId id="296" r:id="rId4"/>
    <p:sldId id="29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74" d="100"/>
          <a:sy n="74" d="100"/>
        </p:scale>
        <p:origin x="360" y="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2017/8/23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517A9FAD-D01D-47C8-8836-32FE005CE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增加文字框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67AB3E8-48B0-4315-A62E-9029652ABCC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358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A71C16B9-447F-4F39-98A8-E94BEDED05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937775"/>
            <a:ext cx="7467600" cy="41984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點選「插入」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/>
              <a:t>「文字框」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27648" y="2780928"/>
            <a:ext cx="100811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6280" y="438462"/>
            <a:ext cx="666846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F75921DF-42F5-4DD3-A2A1-0A87EFA8D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331" y="1888206"/>
            <a:ext cx="7277007" cy="40610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於投影片上拉大小合適的文字框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464152" y="1988840"/>
            <a:ext cx="1984648" cy="79208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024EBCF7-A2EA-4F73-B0C8-361B617E79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432" y="534897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CBBD10AB-DB3A-47E2-AF8F-621AD8F7D0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740" y="1700808"/>
            <a:ext cx="7430276" cy="4187974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輸入文字，調整文字字體與顏色，</a:t>
            </a:r>
            <a:br>
              <a:rPr lang="en-US" altLang="zh-TW" dirty="0"/>
            </a:br>
            <a:r>
              <a:rPr lang="zh-TW" altLang="en-US" dirty="0"/>
              <a:t>調整文字</a:t>
            </a:r>
            <a:r>
              <a:rPr lang="zh-TW" altLang="en-US"/>
              <a:t>框大小與位置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824192" y="1772816"/>
            <a:ext cx="172819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 descr="number-3.png">
            <a:extLst>
              <a:ext uri="{FF2B5EF4-FFF2-40B4-BE49-F238E27FC236}">
                <a16:creationId xmlns:a16="http://schemas.microsoft.com/office/drawing/2014/main" id="{AA0744FB-9073-4C2A-8630-CC5756ED7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171" y="332816"/>
            <a:ext cx="842927" cy="144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474</TotalTime>
  <Words>34</Words>
  <Application>Microsoft Office PowerPoint</Application>
  <PresentationFormat>寬螢幕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佈景主題42</vt:lpstr>
      <vt:lpstr>增加文字框</vt:lpstr>
      <vt:lpstr>點選「插入」「文字框」</vt:lpstr>
      <vt:lpstr>於投影片上拉大小合適的文字框</vt:lpstr>
      <vt:lpstr>輸入文字，調整文字字體與顏色， 調整文字框大小與位置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58</cp:revision>
  <dcterms:created xsi:type="dcterms:W3CDTF">2015-04-06T07:01:24Z</dcterms:created>
  <dcterms:modified xsi:type="dcterms:W3CDTF">2017-08-23T00:02:05Z</dcterms:modified>
</cp:coreProperties>
</file>