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26" r:id="rId2"/>
    <p:sldId id="260" r:id="rId3"/>
    <p:sldId id="263" r:id="rId4"/>
    <p:sldId id="264" r:id="rId5"/>
    <p:sldId id="265" r:id="rId6"/>
    <p:sldId id="266" r:id="rId7"/>
    <p:sldId id="267" r:id="rId8"/>
    <p:sldId id="271" r:id="rId9"/>
    <p:sldId id="276" r:id="rId10"/>
    <p:sldId id="29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4" d="100"/>
          <a:sy n="74" d="100"/>
        </p:scale>
        <p:origin x="360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9888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C47-8A99-4535-9E17-D8FABB8F344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3D-A053-4078-BDFD-6C74AB1D0361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1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F50E-4358-45D9-9277-CA952DEC894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1E26-3016-4D61-9634-88F4E1440DC1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44775A8-A06E-4B0F-8D0D-9ABCE162BC25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7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D779-2983-4FDA-A373-C68A4F54A26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6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CAF9-7748-4492-A41D-C0A5B74CBD4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61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03824-47FA-4B1E-8617-F2FFC88AB6C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186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57CC-A451-482F-8710-6194E1FA033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34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3592A1-876A-46C9-8E8D-7B06D63A681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3700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5B6593-6DF6-4E84-9E9D-EFAEE0B20BE5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877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B2D817-D02C-49C4-91FE-B1915A857CE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6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9479AB7-D93D-44D2-BB33-263911EB8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插入圖片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69A14E3-AB40-4E4E-9DAF-93382DDF01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96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CAEC1CE-10B9-40A2-9F26-2422672CC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90490"/>
            <a:ext cx="7467600" cy="429304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調整圖片大小及位置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935760" y="2708920"/>
            <a:ext cx="792088" cy="10801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81488" y="4000504"/>
            <a:ext cx="994432" cy="17335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464152" y="4365104"/>
            <a:ext cx="1872208" cy="13689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number-9.png">
            <a:extLst>
              <a:ext uri="{FF2B5EF4-FFF2-40B4-BE49-F238E27FC236}">
                <a16:creationId xmlns:a16="http://schemas.microsoft.com/office/drawing/2014/main" id="{DF1AA207-5DD4-4CC7-B5B4-616A1DD7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360" y="62068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1175124C-BDA6-4FAF-8E36-49C38091F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點選「插入」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「圖片」</a:t>
            </a:r>
          </a:p>
        </p:txBody>
      </p:sp>
      <p:sp>
        <p:nvSpPr>
          <p:cNvPr id="6" name="矩形 5"/>
          <p:cNvSpPr/>
          <p:nvPr/>
        </p:nvSpPr>
        <p:spPr>
          <a:xfrm>
            <a:off x="2351584" y="2852936"/>
            <a:ext cx="1152128" cy="144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243CFC-B87C-4A7E-867D-0A62CCF82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268760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Screenshot 2016-11-30 at 2.44.5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8065" t="16801" r="17729" b="11735"/>
          <a:stretch>
            <a:fillRect/>
          </a:stretch>
        </p:blipFill>
        <p:spPr>
          <a:xfrm>
            <a:off x="3095604" y="1928803"/>
            <a:ext cx="5429288" cy="339750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點選「上傳」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「選擇要上傳的圖片」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81620" y="3786190"/>
            <a:ext cx="828000" cy="28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F484EE9-6B0F-493C-ADE6-CC6679174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53" y="741341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Screenshot 2016-11-30 at 3.13.2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967" t="4891" r="14285" b="11429"/>
          <a:stretch>
            <a:fillRect/>
          </a:stretch>
        </p:blipFill>
        <p:spPr>
          <a:xfrm>
            <a:off x="2738415" y="1571612"/>
            <a:ext cx="6536577" cy="428628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點選下載素材包檔案「</a:t>
            </a:r>
            <a:r>
              <a:rPr lang="en-US" altLang="zh-TW" sz="2800" dirty="0"/>
              <a:t>m-1.png</a:t>
            </a:r>
            <a:r>
              <a:rPr lang="zh-TW" altLang="en-US" sz="2800" dirty="0"/>
              <a:t>」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/>
              <a:t>「開啟」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810512" y="5533892"/>
            <a:ext cx="714380" cy="324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310050" y="3676504"/>
            <a:ext cx="4929222" cy="3954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24166" y="3786190"/>
            <a:ext cx="71438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number-3.png">
            <a:extLst>
              <a:ext uri="{FF2B5EF4-FFF2-40B4-BE49-F238E27FC236}">
                <a16:creationId xmlns:a16="http://schemas.microsoft.com/office/drawing/2014/main" id="{C56C4A4F-2948-40FE-9762-69624551B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890" y="464058"/>
            <a:ext cx="8429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A419405A-E690-4B62-A210-10C08BFF4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1047"/>
            <a:ext cx="7467600" cy="427193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調整圖片大小及位置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91744" y="5013176"/>
            <a:ext cx="3024336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FAA6A4-6112-475C-A30E-F85C3A282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16" y="762819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A04BA2A-A091-4874-861D-269BA4E1E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15817"/>
            <a:ext cx="7467600" cy="424239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在圖片上點選右鍵，選擇「複製」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32253" y="2420888"/>
            <a:ext cx="2307963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dolphinbar_cheatsheet_demonstration.png"/>
          <p:cNvPicPr>
            <a:picLocks noChangeAspect="1"/>
          </p:cNvPicPr>
          <p:nvPr/>
        </p:nvPicPr>
        <p:blipFill>
          <a:blip r:embed="rId3"/>
          <a:srcRect l="60938" t="33108" r="29687" b="50000"/>
          <a:stretch>
            <a:fillRect/>
          </a:stretch>
        </p:blipFill>
        <p:spPr>
          <a:xfrm rot="1302649">
            <a:off x="4733629" y="2682674"/>
            <a:ext cx="857256" cy="928694"/>
          </a:xfrm>
          <a:prstGeom prst="rect">
            <a:avLst/>
          </a:prstGeom>
        </p:spPr>
      </p:pic>
      <p:pic>
        <p:nvPicPr>
          <p:cNvPr id="12" name="圖片 11" descr="number-5.png">
            <a:extLst>
              <a:ext uri="{FF2B5EF4-FFF2-40B4-BE49-F238E27FC236}">
                <a16:creationId xmlns:a16="http://schemas.microsoft.com/office/drawing/2014/main" id="{7A382121-AE0C-4C99-A43F-AF8D6560F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800" y="475817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789516E-52FA-4816-A2A3-E26AB27BB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63422"/>
            <a:ext cx="7467600" cy="434718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點選「貼上」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960096" y="3429001"/>
            <a:ext cx="2232248" cy="299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dolphinbar_cheatsheet_demonstration.png"/>
          <p:cNvPicPr>
            <a:picLocks noChangeAspect="1"/>
          </p:cNvPicPr>
          <p:nvPr/>
        </p:nvPicPr>
        <p:blipFill>
          <a:blip r:embed="rId3"/>
          <a:srcRect l="60938" t="33108" r="29687" b="50000"/>
          <a:stretch>
            <a:fillRect/>
          </a:stretch>
        </p:blipFill>
        <p:spPr>
          <a:xfrm rot="1302649">
            <a:off x="6237367" y="4197562"/>
            <a:ext cx="857256" cy="928694"/>
          </a:xfrm>
          <a:prstGeom prst="rect">
            <a:avLst/>
          </a:prstGeom>
        </p:spPr>
      </p:pic>
      <p:pic>
        <p:nvPicPr>
          <p:cNvPr id="12" name="圖片 11" descr="number-6.png">
            <a:extLst>
              <a:ext uri="{FF2B5EF4-FFF2-40B4-BE49-F238E27FC236}">
                <a16:creationId xmlns:a16="http://schemas.microsoft.com/office/drawing/2014/main" id="{803BC41D-028E-4B3B-8E78-CB93FD03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08" y="86931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F9902D3-5151-4DFA-91A4-55FA0D4C6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12823"/>
            <a:ext cx="7467600" cy="424838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調整圖片位置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600056" y="4941168"/>
            <a:ext cx="2848744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1414080898.png">
            <a:extLst>
              <a:ext uri="{FF2B5EF4-FFF2-40B4-BE49-F238E27FC236}">
                <a16:creationId xmlns:a16="http://schemas.microsoft.com/office/drawing/2014/main" id="{6E26A1A5-1EBE-47DD-9CF5-B31F8F367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16" y="332656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2CE2C56-8E82-42A6-8717-D5F63327B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7509"/>
            <a:ext cx="7467600" cy="431900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插入圖片</a:t>
            </a:r>
            <a:br>
              <a:rPr lang="en-US" altLang="zh-TW" dirty="0"/>
            </a:br>
            <a:r>
              <a:rPr lang="zh-TW" altLang="en-US" dirty="0"/>
              <a:t>「</a:t>
            </a:r>
            <a:r>
              <a:rPr lang="en-US" altLang="zh-TW" dirty="0"/>
              <a:t>m-2</a:t>
            </a:r>
            <a:r>
              <a:rPr lang="en-US" altLang="zh-TW" sz="3200" dirty="0"/>
              <a:t>.png</a:t>
            </a:r>
            <a:r>
              <a:rPr lang="zh-TW" altLang="en-US" dirty="0"/>
              <a:t>」、「</a:t>
            </a:r>
            <a:r>
              <a:rPr lang="en-US" altLang="zh-TW" dirty="0"/>
              <a:t>m-3</a:t>
            </a:r>
            <a:r>
              <a:rPr lang="en-US" altLang="zh-TW" sz="3200" dirty="0"/>
              <a:t>.png</a:t>
            </a:r>
            <a:r>
              <a:rPr lang="zh-TW" altLang="en-US" dirty="0"/>
              <a:t>」、「</a:t>
            </a:r>
            <a:r>
              <a:rPr lang="en-US" altLang="zh-TW" dirty="0"/>
              <a:t>m-4</a:t>
            </a:r>
            <a:r>
              <a:rPr lang="en-US" altLang="zh-TW" sz="3200" dirty="0"/>
              <a:t>.png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12" name="圖片 11" descr="number-8.png">
            <a:extLst>
              <a:ext uri="{FF2B5EF4-FFF2-40B4-BE49-F238E27FC236}">
                <a16:creationId xmlns:a16="http://schemas.microsoft.com/office/drawing/2014/main" id="{29E07FB9-83AC-4CFF-A0AE-F1FF5EEB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274638"/>
            <a:ext cx="1512000" cy="1512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</Template>
  <TotalTime>480</TotalTime>
  <Words>78</Words>
  <Application>Microsoft Office PowerPoint</Application>
  <PresentationFormat>寬螢幕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佈景主題42</vt:lpstr>
      <vt:lpstr>插入圖片</vt:lpstr>
      <vt:lpstr>點選「插入」「圖片」</vt:lpstr>
      <vt:lpstr>點選「上傳」「選擇要上傳的圖片」</vt:lpstr>
      <vt:lpstr>點選下載素材包檔案「m-1.png」「開啟」</vt:lpstr>
      <vt:lpstr>調整圖片大小及位置</vt:lpstr>
      <vt:lpstr>在圖片上點選右鍵，選擇「複製」</vt:lpstr>
      <vt:lpstr>點選「貼上」</vt:lpstr>
      <vt:lpstr>調整圖片位置</vt:lpstr>
      <vt:lpstr>插入圖片 「m-2.png」、「m-3.png」、「m-4.png」</vt:lpstr>
      <vt:lpstr>調整圖片大小及位置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57</cp:revision>
  <dcterms:created xsi:type="dcterms:W3CDTF">2015-04-06T07:01:24Z</dcterms:created>
  <dcterms:modified xsi:type="dcterms:W3CDTF">2017-08-22T23:58:30Z</dcterms:modified>
</cp:coreProperties>
</file>