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25" r:id="rId2"/>
    <p:sldId id="323" r:id="rId3"/>
    <p:sldId id="262" r:id="rId4"/>
    <p:sldId id="258" r:id="rId5"/>
    <p:sldId id="259" r:id="rId6"/>
    <p:sldId id="324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74" d="100"/>
          <a:sy n="74" d="100"/>
        </p:scale>
        <p:origin x="360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79479AB7-D93D-44D2-BB33-263911EB86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變更背景顏色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69A14E3-AB40-4E4E-9DAF-93382DDF01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66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8C5053-F41C-4CCD-A892-D8E4B020F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點選標題投影片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6D61175-8E6C-4816-9203-193D9043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3F1D4E25-7057-49B6-84C0-8A0331D328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62223"/>
            <a:ext cx="7467600" cy="4149581"/>
          </a:xfr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F2E8E326-9BFB-4C4D-9930-FBD8A169A363}"/>
              </a:ext>
            </a:extLst>
          </p:cNvPr>
          <p:cNvSpPr/>
          <p:nvPr/>
        </p:nvSpPr>
        <p:spPr>
          <a:xfrm>
            <a:off x="2423592" y="3212976"/>
            <a:ext cx="1080120" cy="648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80CFAE9-0685-49A5-97DB-8ED9A3DE83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964" y="275315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8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9B47DC87-ED3A-4031-A4BB-F1A24FE15D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37775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點選「背景」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799856" y="2708920"/>
            <a:ext cx="432048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F0C83559-0C11-4BD5-9E31-F9D156D6D0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253" y="741341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67174" y="1714488"/>
            <a:ext cx="3500462" cy="440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選擇背景顏色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9" name="圖片 8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225" y="1402517"/>
            <a:ext cx="842927" cy="14400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1FCE7FA6-B40E-431F-9A32-EA00F307C551}"/>
              </a:ext>
            </a:extLst>
          </p:cNvPr>
          <p:cNvSpPr/>
          <p:nvPr/>
        </p:nvSpPr>
        <p:spPr>
          <a:xfrm>
            <a:off x="6816080" y="3645024"/>
            <a:ext cx="28803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57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Screenshot 2016-11-30 at 2.44.18 PM.png"/>
          <p:cNvPicPr>
            <a:picLocks noChangeAspect="1"/>
          </p:cNvPicPr>
          <p:nvPr/>
        </p:nvPicPr>
        <p:blipFill>
          <a:blip r:embed="rId2"/>
          <a:srcRect l="41016" t="36104" r="41015" b="30546"/>
          <a:stretch>
            <a:fillRect/>
          </a:stretch>
        </p:blipFill>
        <p:spPr>
          <a:xfrm>
            <a:off x="4095736" y="2071678"/>
            <a:ext cx="3286148" cy="342902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點擊「完成」</a:t>
            </a:r>
          </a:p>
        </p:txBody>
      </p:sp>
      <p:sp>
        <p:nvSpPr>
          <p:cNvPr id="6" name="矩形 5"/>
          <p:cNvSpPr/>
          <p:nvPr/>
        </p:nvSpPr>
        <p:spPr>
          <a:xfrm>
            <a:off x="4667240" y="4643446"/>
            <a:ext cx="1000132" cy="42862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112474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3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4AA89E-1C71-459C-88ED-13EBE0C8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套用背景顏色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6526319-5757-412C-8DD5-F5AAB994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49FB2D47-011C-42D4-8FDB-C5944A8250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93383"/>
            <a:ext cx="7467600" cy="4287261"/>
          </a:xfrm>
        </p:spPr>
      </p:pic>
      <p:pic>
        <p:nvPicPr>
          <p:cNvPr id="7" name="圖片 6" descr="number-5.png">
            <a:extLst>
              <a:ext uri="{FF2B5EF4-FFF2-40B4-BE49-F238E27FC236}">
                <a16:creationId xmlns:a16="http://schemas.microsoft.com/office/drawing/2014/main" id="{FCC86D71-492F-43E4-A7B1-D3A566623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6773" y="105273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15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479</TotalTime>
  <Words>27</Words>
  <Application>Microsoft Office PowerPoint</Application>
  <PresentationFormat>寬螢幕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佈景主題42</vt:lpstr>
      <vt:lpstr>變更背景顏色</vt:lpstr>
      <vt:lpstr>點選標題投影片</vt:lpstr>
      <vt:lpstr>點選「背景」</vt:lpstr>
      <vt:lpstr>選擇背景顏色</vt:lpstr>
      <vt:lpstr>點擊「完成」</vt:lpstr>
      <vt:lpstr>套用背景顏色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58</cp:revision>
  <dcterms:created xsi:type="dcterms:W3CDTF">2015-04-06T07:01:24Z</dcterms:created>
  <dcterms:modified xsi:type="dcterms:W3CDTF">2017-08-22T23:52:43Z</dcterms:modified>
</cp:coreProperties>
</file>