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1" r:id="rId2"/>
    <p:sldId id="320" r:id="rId3"/>
    <p:sldId id="257" r:id="rId4"/>
    <p:sldId id="321" r:id="rId5"/>
    <p:sldId id="322" r:id="rId6"/>
    <p:sldId id="323" r:id="rId7"/>
    <p:sldId id="324" r:id="rId8"/>
    <p:sldId id="32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>
      <p:cViewPr varScale="1">
        <p:scale>
          <a:sx n="74" d="100"/>
          <a:sy n="74" d="100"/>
        </p:scale>
        <p:origin x="336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建立母片</a:t>
            </a:r>
          </a:p>
        </p:txBody>
      </p:sp>
    </p:spTree>
    <p:extLst>
      <p:ext uri="{BB962C8B-B14F-4D97-AF65-F5344CB8AC3E}">
        <p14:creationId xmlns:p14="http://schemas.microsoft.com/office/powerpoint/2010/main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5E15D8-4822-4910-AA3B-81A1B419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開啟空白簡報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59DAF4C-AB24-49A9-9818-F227F9B3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5787A536-F429-4CCC-9003-413D60848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2376050-25C5-4D01-95C4-7F81A0AFA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964" y="275315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1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1391" y="1548000"/>
            <a:ext cx="7409336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zh-TW" altLang="en-US" dirty="0"/>
              <a:t>點選「投影片」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/>
              <a:t>「編輯主投影片」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167042" y="3605628"/>
            <a:ext cx="1643074" cy="252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447632F-F235-4394-824B-7DC1E1B09A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7" y="1428736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138EE5-D562-44FF-A19D-2F422D7F6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打開主投影片編輯視窗</a:t>
            </a:r>
            <a:br>
              <a:rPr lang="en-US" altLang="zh-TW" dirty="0"/>
            </a:br>
            <a:r>
              <a:rPr lang="zh-TW" altLang="en-US" dirty="0"/>
              <a:t>（預設主題為極簡白） 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818AB4B-4932-4C72-B587-49EBD9F1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F2A04CA-51E6-4355-916D-C6427BC7EE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32593"/>
            <a:ext cx="7467600" cy="420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圖片 5" descr="number-3.png">
            <a:extLst>
              <a:ext uri="{FF2B5EF4-FFF2-40B4-BE49-F238E27FC236}">
                <a16:creationId xmlns:a16="http://schemas.microsoft.com/office/drawing/2014/main" id="{0595BCA3-F396-4CAD-ABD4-72E3EBF15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519" y="874149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C6E0FE-1C02-43ED-8A81-111D14D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滑鼠點擊主投影片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80E82FD-8CCB-4159-9AA2-ED77A222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C8EAE3E-99ED-4EA8-93EB-2BEBFA294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25" y="1675529"/>
            <a:ext cx="7467600" cy="4345230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2F216C3-B8E2-47F2-9A51-46966B7864CC}"/>
              </a:ext>
            </a:extLst>
          </p:cNvPr>
          <p:cNvSpPr/>
          <p:nvPr/>
        </p:nvSpPr>
        <p:spPr>
          <a:xfrm>
            <a:off x="2279576" y="1988840"/>
            <a:ext cx="1224136" cy="8640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354031A-69D2-45EC-9687-21D5384423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225" y="697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EADA58-E7CA-4CCE-9692-B7996DC3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點擊「重新命名」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2823677-72C4-4ECA-8163-4D5A6691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4204C10-B0C4-45D6-B468-37F3A9DC1E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64397"/>
            <a:ext cx="7467600" cy="4345230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FCB959C-8A80-4DF7-9400-04A108F107B1}"/>
              </a:ext>
            </a:extLst>
          </p:cNvPr>
          <p:cNvSpPr/>
          <p:nvPr/>
        </p:nvSpPr>
        <p:spPr>
          <a:xfrm>
            <a:off x="6312024" y="1916832"/>
            <a:ext cx="64807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5.png">
            <a:extLst>
              <a:ext uri="{FF2B5EF4-FFF2-40B4-BE49-F238E27FC236}">
                <a16:creationId xmlns:a16="http://schemas.microsoft.com/office/drawing/2014/main" id="{6C72AAA0-434D-4112-AA0A-DA8B39A64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578" y="114298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2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C5E81F-9DCF-4ED9-936D-515DBC8C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輸入新母版名稱，點選「確定」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00BE313-91D8-44DB-9361-C81B744AB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4520B2F9-2A28-42CA-97D6-6B6768F40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2276872"/>
            <a:ext cx="5836942" cy="2952328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0AF2F15-F425-4867-9F66-D8B3EE7814C1}"/>
              </a:ext>
            </a:extLst>
          </p:cNvPr>
          <p:cNvSpPr/>
          <p:nvPr/>
        </p:nvSpPr>
        <p:spPr>
          <a:xfrm>
            <a:off x="3719736" y="3753036"/>
            <a:ext cx="4248472" cy="3960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03FC7B7-A730-4B4E-8E12-C9329EA29E93}"/>
              </a:ext>
            </a:extLst>
          </p:cNvPr>
          <p:cNvSpPr/>
          <p:nvPr/>
        </p:nvSpPr>
        <p:spPr>
          <a:xfrm>
            <a:off x="3697217" y="4384125"/>
            <a:ext cx="958623" cy="341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6.png">
            <a:extLst>
              <a:ext uri="{FF2B5EF4-FFF2-40B4-BE49-F238E27FC236}">
                <a16:creationId xmlns:a16="http://schemas.microsoft.com/office/drawing/2014/main" id="{A047EB35-F847-4B71-9DB8-F09A0863F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816" y="47667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6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650397-7185-4663-B99A-207645C6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母片名稱變更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7B6DC6C-D5B0-4CBB-9CE2-6F62B319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50E5512-BD1C-4310-8124-C7D4FAA536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86244"/>
            <a:ext cx="7467600" cy="4301536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006639A-2D19-4DA1-AE73-D8C2A8D5E0E6}"/>
              </a:ext>
            </a:extLst>
          </p:cNvPr>
          <p:cNvSpPr/>
          <p:nvPr/>
        </p:nvSpPr>
        <p:spPr>
          <a:xfrm>
            <a:off x="1981200" y="1886244"/>
            <a:ext cx="802432" cy="2466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1414080898.png">
            <a:extLst>
              <a:ext uri="{FF2B5EF4-FFF2-40B4-BE49-F238E27FC236}">
                <a16:creationId xmlns:a16="http://schemas.microsoft.com/office/drawing/2014/main" id="{371E75FA-5007-4B35-8BAF-588C172D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8800" y="8461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35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436</TotalTime>
  <Words>43</Words>
  <Application>Microsoft Office PowerPoint</Application>
  <PresentationFormat>寬螢幕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佈景主題42</vt:lpstr>
      <vt:lpstr>建立母片</vt:lpstr>
      <vt:lpstr>開啟空白簡報</vt:lpstr>
      <vt:lpstr> 點選「投影片」「編輯主投影片」</vt:lpstr>
      <vt:lpstr>打開主投影片編輯視窗 （預設主題為極簡白） </vt:lpstr>
      <vt:lpstr>滑鼠點擊主投影片</vt:lpstr>
      <vt:lpstr>點擊「重新命名」</vt:lpstr>
      <vt:lpstr>輸入新母版名稱，點選「確定」</vt:lpstr>
      <vt:lpstr>母片名稱變更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49</cp:revision>
  <dcterms:created xsi:type="dcterms:W3CDTF">2015-04-06T07:01:24Z</dcterms:created>
  <dcterms:modified xsi:type="dcterms:W3CDTF">2017-08-16T12:01:53Z</dcterms:modified>
</cp:coreProperties>
</file>