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320" r:id="rId3"/>
    <p:sldId id="322" r:id="rId4"/>
    <p:sldId id="323" r:id="rId5"/>
    <p:sldId id="321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52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198885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C47-8A99-4535-9E17-D8FABB8F3444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7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13D-A053-4078-BDFD-6C74AB1D0361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613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F50E-4358-45D9-9277-CA952DEC8940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34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1E26-3016-4D61-9634-88F4E1440DC1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0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344775A8-A06E-4B0F-8D0D-9ABCE162BC25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478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D779-2983-4FDA-A373-C68A4F54A268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668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CAF9-7748-4492-A41D-C0A5B74CBD4C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661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003824-47FA-4B1E-8617-F2FFC88AB6CE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71864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57CC-A451-482F-8710-6194E1FA033D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34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592A1-876A-46C9-8E8D-7B06D63A681C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937006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5B6593-6DF6-4E84-9E9D-EFAEE0B20BE5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87766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B2D817-D02C-49C4-91FE-B1915A857CE3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母片是什麼？</a:t>
            </a:r>
          </a:p>
        </p:txBody>
      </p:sp>
    </p:spTree>
    <p:extLst>
      <p:ext uri="{BB962C8B-B14F-4D97-AF65-F5344CB8AC3E}">
        <p14:creationId xmlns:p14="http://schemas.microsoft.com/office/powerpoint/2010/main" val="395629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E8BDF3-CB86-4DF8-B234-12D7239BA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蛋糕與模子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1BFA3FE-EDC7-4A20-854D-5CC28BDA4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0125114-16A4-490F-94EF-111C5F963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在製作蛋糕時，若需要每個蛋糕都長的一模一樣。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最好的方式就是使用</a:t>
            </a:r>
            <a:r>
              <a:rPr lang="en-US" altLang="zh-TW" dirty="0"/>
              <a:t>…..</a:t>
            </a:r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58A8ADFE-7B9F-43B0-9C6B-38D941638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04" y="2239123"/>
            <a:ext cx="2032367" cy="1524275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0392B8B0-AA8E-4990-9800-C8DB7CD0B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091" y="2239124"/>
            <a:ext cx="2032367" cy="1524275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C57B748D-1F83-4730-9EBE-73583E532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542" y="2239125"/>
            <a:ext cx="2032367" cy="1524275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2566FCB1-6276-4A67-9E7B-12E7535C63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0" y="4254506"/>
            <a:ext cx="2230906" cy="181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257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40CB93-2112-4EEC-AD7E-6FE8AC563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投影片與母片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136EB87-0B9F-4015-B5FC-0BC1DF3C4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A0242F1-9F02-4DCA-BA84-B5BAE837C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同樣地在製作簡報時，若要簡報的版型樣式一致時，最好的方式就是使用</a:t>
            </a:r>
            <a:r>
              <a:rPr lang="zh-TW" altLang="en-US" dirty="0">
                <a:solidFill>
                  <a:srgbClr val="FF0000"/>
                </a:solidFill>
              </a:rPr>
              <a:t>母片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投影片母片指的是投影片的</a:t>
            </a:r>
            <a:r>
              <a:rPr lang="zh-TW" altLang="en-US" u="sng" dirty="0"/>
              <a:t>版型樣本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r>
              <a:rPr lang="zh-TW" altLang="en-US" dirty="0"/>
              <a:t>例如：可以規定</a:t>
            </a:r>
            <a:r>
              <a:rPr lang="zh-TW" altLang="en-US" dirty="0">
                <a:solidFill>
                  <a:srgbClr val="FF0000"/>
                </a:solidFill>
              </a:rPr>
              <a:t>標題投影片</a:t>
            </a:r>
            <a:r>
              <a:rPr lang="zh-TW" altLang="en-US" dirty="0"/>
              <a:t>（第一頁）的標題字體為新細明體、大小為</a:t>
            </a:r>
            <a:r>
              <a:rPr lang="en-US" altLang="zh-TW" dirty="0"/>
              <a:t>52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r>
              <a:rPr lang="zh-TW" altLang="en-US" dirty="0"/>
              <a:t>當我們將投影片套用這個母片時，它會自動地將標題字體設為新細明體、大小為</a:t>
            </a:r>
            <a:r>
              <a:rPr lang="en-US" altLang="zh-TW" dirty="0"/>
              <a:t>52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992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75E506-D908-4F28-80B4-F06EA781E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母片      投影片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B9AD67C-F9E1-4B44-9133-70B291454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8B300D0-06CD-4B44-A324-C4C755F96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母片</a:t>
            </a:r>
            <a:r>
              <a:rPr lang="zh-TW" altLang="en-US" dirty="0">
                <a:solidFill>
                  <a:srgbClr val="FF0000"/>
                </a:solidFill>
              </a:rPr>
              <a:t>不等於</a:t>
            </a:r>
            <a:r>
              <a:rPr lang="zh-TW" altLang="en-US" dirty="0"/>
              <a:t>投影片。</a:t>
            </a:r>
            <a:endParaRPr lang="en-US" altLang="zh-TW" dirty="0"/>
          </a:p>
          <a:p>
            <a:r>
              <a:rPr lang="zh-TW" altLang="en-US" dirty="0"/>
              <a:t>母片指的是投影片的樣式；而投影片同時包含了內容與樣式。</a:t>
            </a:r>
            <a:endParaRPr lang="en-US" altLang="zh-TW" dirty="0"/>
          </a:p>
          <a:p>
            <a:r>
              <a:rPr lang="zh-TW" altLang="en-US" dirty="0"/>
              <a:t>所以你可以說：母片是模子，而投影片則是蛋糕。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E2A79940-1BE6-4C37-A0BF-A147433255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806" y="799745"/>
            <a:ext cx="541730" cy="709174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D35217B2-036E-4D0E-92DF-DDAB5BD378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542" y="4213638"/>
            <a:ext cx="2032367" cy="1524275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9B224D2D-1D10-40E1-98A1-C263B7EB96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80" y="4271342"/>
            <a:ext cx="2048778" cy="16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22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0A435F-A25E-404E-8F35-712FB87C8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母片的使用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4ECF49F-1C4C-4E10-A6B0-13C97EFB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866B21B-16D7-4B28-8AE8-0006A8ED0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母片的使用包含三個重要的內容：</a:t>
            </a:r>
            <a:endParaRPr lang="en-US" altLang="zh-TW" dirty="0"/>
          </a:p>
          <a:p>
            <a:pPr lvl="1"/>
            <a:r>
              <a:rPr lang="zh-TW" altLang="en-US" dirty="0"/>
              <a:t>建立母片</a:t>
            </a:r>
            <a:endParaRPr lang="en-US" altLang="zh-TW" dirty="0"/>
          </a:p>
          <a:p>
            <a:pPr lvl="1"/>
            <a:r>
              <a:rPr lang="zh-TW" altLang="en-US" dirty="0"/>
              <a:t>套用母片</a:t>
            </a:r>
            <a:endParaRPr lang="en-US" altLang="zh-TW" dirty="0"/>
          </a:p>
          <a:p>
            <a:pPr lvl="1"/>
            <a:r>
              <a:rPr lang="zh-TW" altLang="en-US" dirty="0"/>
              <a:t>修改母片</a:t>
            </a:r>
          </a:p>
        </p:txBody>
      </p:sp>
    </p:spTree>
    <p:extLst>
      <p:ext uri="{BB962C8B-B14F-4D97-AF65-F5344CB8AC3E}">
        <p14:creationId xmlns:p14="http://schemas.microsoft.com/office/powerpoint/2010/main" val="3216535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435</TotalTime>
  <Words>184</Words>
  <Application>Microsoft Office PowerPoint</Application>
  <PresentationFormat>寬螢幕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佈景主題42</vt:lpstr>
      <vt:lpstr>母片是什麼？</vt:lpstr>
      <vt:lpstr>蛋糕與模子</vt:lpstr>
      <vt:lpstr>投影片與母片</vt:lpstr>
      <vt:lpstr>母片      投影片</vt:lpstr>
      <vt:lpstr>母片的使用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49</cp:revision>
  <dcterms:created xsi:type="dcterms:W3CDTF">2015-04-06T07:01:24Z</dcterms:created>
  <dcterms:modified xsi:type="dcterms:W3CDTF">2017-08-22T23:42:02Z</dcterms:modified>
</cp:coreProperties>
</file>