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256" r:id="rId2"/>
    <p:sldId id="262" r:id="rId3"/>
    <p:sldId id="261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93E3"/>
    <a:srgbClr val="3988E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67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-382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8F56ED-087C-46B2-883C-8107488B5270}" type="datetimeFigureOut">
              <a:rPr lang="zh-TW" altLang="en-US" smtClean="0"/>
              <a:pPr/>
              <a:t>2016/10/19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443F1B-F5A2-4C90-956D-AC02DAF646C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429119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43F1B-F5A2-4C90-956D-AC02DAF646C1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845210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5984" y="1102590"/>
            <a:ext cx="6172200" cy="1894362"/>
          </a:xfrm>
        </p:spPr>
        <p:txBody>
          <a:bodyPr>
            <a:normAutofit/>
          </a:bodyPr>
          <a:lstStyle>
            <a:lvl1pPr>
              <a:defRPr sz="4000" b="1" cap="none" baseline="0"/>
            </a:lvl1pPr>
          </a:lstStyle>
          <a:p>
            <a:r>
              <a:rPr kumimoji="0" lang="zh-TW" altLang="en-US" dirty="0" smtClean="0"/>
              <a:t>按一下以編輯母片標題樣式</a:t>
            </a:r>
            <a:endParaRPr kumimoji="0" lang="en-US" dirty="0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橢圓 20"/>
          <p:cNvSpPr/>
          <p:nvPr/>
        </p:nvSpPr>
        <p:spPr bwMode="auto">
          <a:xfrm>
            <a:off x="214282" y="142852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357290" y="121442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橢圓 23"/>
          <p:cNvSpPr/>
          <p:nvPr/>
        </p:nvSpPr>
        <p:spPr bwMode="auto">
          <a:xfrm>
            <a:off x="1000100" y="1714488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橢圓 25"/>
          <p:cNvSpPr/>
          <p:nvPr/>
        </p:nvSpPr>
        <p:spPr bwMode="auto">
          <a:xfrm>
            <a:off x="1500166" y="200024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橢圓 24"/>
          <p:cNvSpPr/>
          <p:nvPr/>
        </p:nvSpPr>
        <p:spPr>
          <a:xfrm>
            <a:off x="1857356" y="57148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pic>
        <p:nvPicPr>
          <p:cNvPr id="32" name="圖片 31" descr="Blue-Robo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84" y="4214818"/>
            <a:ext cx="2828193" cy="2544360"/>
          </a:xfrm>
          <a:prstGeom prst="rect">
            <a:avLst/>
          </a:prstGeom>
        </p:spPr>
      </p:pic>
      <p:pic>
        <p:nvPicPr>
          <p:cNvPr id="33" name="圖片 32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47970"/>
            <a:ext cx="2071670" cy="810030"/>
          </a:xfrm>
          <a:prstGeom prst="rect">
            <a:avLst/>
          </a:prstGeom>
        </p:spPr>
      </p:pic>
      <p:pic>
        <p:nvPicPr>
          <p:cNvPr id="34" name="圖片 33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32" y="6047970"/>
            <a:ext cx="2071670" cy="810030"/>
          </a:xfrm>
          <a:prstGeom prst="rect">
            <a:avLst/>
          </a:prstGeom>
        </p:spPr>
      </p:pic>
      <p:pic>
        <p:nvPicPr>
          <p:cNvPr id="35" name="圖片 34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496" y="6047970"/>
            <a:ext cx="2071670" cy="810030"/>
          </a:xfrm>
          <a:prstGeom prst="rect">
            <a:avLst/>
          </a:prstGeom>
        </p:spPr>
      </p:pic>
      <p:pic>
        <p:nvPicPr>
          <p:cNvPr id="36" name="圖片 35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926" y="0"/>
            <a:ext cx="2071670" cy="810030"/>
          </a:xfrm>
          <a:prstGeom prst="rect">
            <a:avLst/>
          </a:prstGeom>
        </p:spPr>
      </p:pic>
      <p:pic>
        <p:nvPicPr>
          <p:cNvPr id="37" name="圖片 36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0"/>
            <a:ext cx="2071670" cy="810030"/>
          </a:xfrm>
          <a:prstGeom prst="rect">
            <a:avLst/>
          </a:prstGeom>
        </p:spPr>
      </p:pic>
      <p:pic>
        <p:nvPicPr>
          <p:cNvPr id="38" name="圖片 37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9454" y="0"/>
            <a:ext cx="2071670" cy="810030"/>
          </a:xfrm>
          <a:prstGeom prst="rect">
            <a:avLst/>
          </a:prstGeom>
        </p:spPr>
      </p:pic>
      <p:sp>
        <p:nvSpPr>
          <p:cNvPr id="29" name="文字方塊 28"/>
          <p:cNvSpPr txBox="1"/>
          <p:nvPr/>
        </p:nvSpPr>
        <p:spPr>
          <a:xfrm>
            <a:off x="0" y="0"/>
            <a:ext cx="492443" cy="578159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000" dirty="0" smtClean="0"/>
              <a:t>（宜蘭縣版學生資訊課程教材）</a:t>
            </a:r>
            <a:r>
              <a:rPr lang="en-US" altLang="zh-TW" sz="2000" dirty="0" smtClean="0"/>
              <a:t>Chrome OS </a:t>
            </a:r>
            <a:r>
              <a:rPr lang="zh-TW" altLang="en-US" sz="2000" dirty="0" smtClean="0"/>
              <a:t>版本</a:t>
            </a:r>
          </a:p>
        </p:txBody>
      </p:sp>
    </p:spTree>
    <p:extLst>
      <p:ext uri="{BB962C8B-B14F-4D97-AF65-F5344CB8AC3E}">
        <p14:creationId xmlns:p14="http://schemas.microsoft.com/office/powerpoint/2010/main" xmlns="" val="5892788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273A4-9A1D-40B7-8D7E-AB68E91C200B}" type="datetime1">
              <a:rPr lang="zh-TW" altLang="en-US" smtClean="0"/>
              <a:pPr/>
              <a:t>2016/10/19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389632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ACE3F-E79D-4819-9970-A3C5BDE8A5C4}" type="datetime1">
              <a:rPr lang="zh-TW" altLang="en-US" smtClean="0"/>
              <a:pPr/>
              <a:t>2016/10/19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5234835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8D7E5-6F5D-4A02-B274-4FB56F221247}" type="datetime1">
              <a:rPr lang="zh-TW" altLang="en-US" smtClean="0"/>
              <a:pPr/>
              <a:t>2016/10/19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48081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cap="none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 dirty="0"/>
          </a:p>
        </p:txBody>
      </p:sp>
      <p:pic>
        <p:nvPicPr>
          <p:cNvPr id="11" name="圖片 10" descr="winbu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104713">
            <a:off x="105832" y="70208"/>
            <a:ext cx="978412" cy="906662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42844" y="6503839"/>
            <a:ext cx="52565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600" dirty="0" smtClean="0"/>
              <a:t>（宜蘭縣版學生資訊課程教材）</a:t>
            </a:r>
            <a:r>
              <a:rPr lang="en-US" altLang="zh-TW" sz="1600" dirty="0" smtClean="0"/>
              <a:t>Chrome OS </a:t>
            </a:r>
            <a:r>
              <a:rPr lang="zh-TW" altLang="en-US" sz="1600" dirty="0" smtClean="0"/>
              <a:t>版本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1FB2A-4EFE-42E2-9E6A-EDCF83381FAF}" type="datetime1">
              <a:rPr lang="zh-TW" altLang="en-US" smtClean="0"/>
              <a:pPr/>
              <a:t>2016/10/19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C42E9-3961-4B56-B0C7-43DCB26F7FA4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文字版面配置區 12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pic>
        <p:nvPicPr>
          <p:cNvPr id="9" name="圖片 8" descr="winbug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8104713">
            <a:off x="105832" y="70208"/>
            <a:ext cx="978412" cy="906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70112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C355B8E7-F996-4DB4-9810-89026C0C35A4}" type="datetime1">
              <a:rPr lang="zh-TW" altLang="en-US" smtClean="0"/>
              <a:pPr/>
              <a:t>2016/10/19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橢圓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橢圓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橢圓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5398077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6A5E8-854C-4A3B-91B0-7B46B234611B}" type="datetime1">
              <a:rPr lang="zh-TW" altLang="en-US" smtClean="0"/>
              <a:pPr/>
              <a:t>2016/10/19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1599695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C57EA-1C43-4E48-8C49-9DA729F884DD}" type="datetime1">
              <a:rPr lang="zh-TW" altLang="en-US" smtClean="0"/>
              <a:pPr/>
              <a:t>2016/10/19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xmlns="" val="2937156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CC234FC-9CB7-4457-AF00-76DF378A7437}" type="datetime1">
              <a:rPr lang="zh-TW" altLang="en-US" smtClean="0"/>
              <a:pPr/>
              <a:t>2016/10/19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012678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31C8A-5A79-460D-AAB1-2CF7556B89C0}" type="datetime1">
              <a:rPr lang="zh-TW" altLang="en-US" smtClean="0"/>
              <a:pPr/>
              <a:t>2016/10/19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265965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46F32CA-ECA1-416B-870C-E50231BE23A0}" type="datetime1">
              <a:rPr lang="zh-TW" altLang="en-US" smtClean="0"/>
              <a:pPr/>
              <a:t>2016/10/19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6006759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4534721-F2CB-4370-B97D-D196EB11761B}" type="datetime1">
              <a:rPr lang="zh-TW" altLang="en-US" smtClean="0"/>
              <a:pPr/>
              <a:t>2016/10/19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081970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D5DE28F-1E59-428A-80F3-A6ED8A29B58D}" type="datetime1">
              <a:rPr lang="zh-TW" altLang="en-US" smtClean="0"/>
              <a:pPr/>
              <a:t>2016/10/19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382633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以</a:t>
            </a:r>
            <a:r>
              <a:rPr lang="en-US" altLang="zh-TW" dirty="0" smtClean="0"/>
              <a:t>QR Code</a:t>
            </a:r>
            <a:r>
              <a:rPr lang="zh-TW" altLang="en-US" dirty="0" smtClean="0"/>
              <a:t>分享簡報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點選「儲存」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C42E9-3961-4B56-B0C7-43DCB26F7FA4}" type="slidenum">
              <a:rPr lang="zh-TW" altLang="en-US" smtClean="0"/>
              <a:pPr/>
              <a:t>10</a:t>
            </a:fld>
            <a:endParaRPr lang="zh-TW" altLang="en-US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1416" y="1535576"/>
            <a:ext cx="7467600" cy="4198474"/>
          </a:xfrm>
        </p:spPr>
      </p:pic>
      <p:sp>
        <p:nvSpPr>
          <p:cNvPr id="6" name="矩形 5"/>
          <p:cNvSpPr/>
          <p:nvPr/>
        </p:nvSpPr>
        <p:spPr>
          <a:xfrm>
            <a:off x="5796136" y="4941168"/>
            <a:ext cx="648072" cy="36004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92971" y="3941812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967856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下載完成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C42E9-3961-4B56-B0C7-43DCB26F7FA4}" type="slidenum">
              <a:rPr lang="zh-TW" altLang="en-US" smtClean="0"/>
              <a:pPr/>
              <a:t>11</a:t>
            </a:fld>
            <a:endParaRPr lang="zh-TW" altLang="en-US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6490" y="1535576"/>
            <a:ext cx="7467600" cy="4198474"/>
          </a:xfr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4008" y="2587467"/>
            <a:ext cx="1322449" cy="10800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6068640" y="3487446"/>
            <a:ext cx="2103760" cy="2029785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41668358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70771" y="1535113"/>
            <a:ext cx="7450033" cy="419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開啟簡報，點選「檔案」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C42E9-3961-4B56-B0C7-43DCB26F7FA4}" type="slidenum">
              <a:rPr lang="zh-TW" altLang="en-US" smtClean="0"/>
              <a:pPr/>
              <a:t>2</a:t>
            </a:fld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971600" y="2182731"/>
            <a:ext cx="288032" cy="238157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35696" y="1844824"/>
            <a:ext cx="676114" cy="1460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14573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70771" y="1535113"/>
            <a:ext cx="7450033" cy="419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點選「發佈到網</a:t>
            </a:r>
            <a:r>
              <a:rPr lang="zh-TW" altLang="en-US" dirty="0"/>
              <a:t>路</a:t>
            </a:r>
            <a:r>
              <a:rPr lang="zh-TW" altLang="en-US" dirty="0" smtClean="0"/>
              <a:t>」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C42E9-3961-4B56-B0C7-43DCB26F7FA4}" type="slidenum">
              <a:rPr lang="zh-TW" altLang="en-US" smtClean="0"/>
              <a:pPr/>
              <a:t>3</a:t>
            </a:fld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971600" y="4365104"/>
            <a:ext cx="1656184" cy="216024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03848" y="3215331"/>
            <a:ext cx="886570" cy="1365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02457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70771" y="1535113"/>
            <a:ext cx="7450033" cy="419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複製連結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C42E9-3961-4B56-B0C7-43DCB26F7FA4}" type="slidenum">
              <a:rPr lang="zh-TW" altLang="en-US" smtClean="0"/>
              <a:pPr/>
              <a:t>4</a:t>
            </a:fld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2771800" y="3789040"/>
            <a:ext cx="3240360" cy="288032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28184" y="2687562"/>
            <a:ext cx="687307" cy="117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0377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1416" y="1535576"/>
            <a:ext cx="7467600" cy="4198474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開新網頁，將網址貼上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C42E9-3961-4B56-B0C7-43DCB26F7FA4}" type="slidenum">
              <a:rPr lang="zh-TW" altLang="en-US" smtClean="0"/>
              <a:pPr/>
              <a:t>5</a:t>
            </a:fld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1226864" y="1628800"/>
            <a:ext cx="6009432" cy="288032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608" y="1964925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161192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點選「</a:t>
            </a:r>
            <a:r>
              <a:rPr lang="en-US" altLang="zh-TW" dirty="0" smtClean="0"/>
              <a:t>goo.gl URL</a:t>
            </a:r>
            <a:r>
              <a:rPr lang="zh-TW" altLang="en-US" dirty="0" smtClean="0"/>
              <a:t>」圖示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C42E9-3961-4B56-B0C7-43DCB26F7FA4}" type="slidenum">
              <a:rPr lang="zh-TW" altLang="en-US" smtClean="0"/>
              <a:pPr/>
              <a:t>6</a:t>
            </a:fld>
            <a:endParaRPr lang="zh-TW" altLang="en-US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1416" y="1535576"/>
            <a:ext cx="7467600" cy="4198474"/>
          </a:xfrm>
        </p:spPr>
      </p:pic>
      <p:sp>
        <p:nvSpPr>
          <p:cNvPr id="6" name="矩形 5"/>
          <p:cNvSpPr/>
          <p:nvPr/>
        </p:nvSpPr>
        <p:spPr>
          <a:xfrm>
            <a:off x="7740351" y="1628800"/>
            <a:ext cx="288033" cy="288032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23646" y="1646834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355174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點選「</a:t>
            </a:r>
            <a:r>
              <a:rPr lang="en-US" altLang="zh-TW" dirty="0" smtClean="0"/>
              <a:t>QR</a:t>
            </a:r>
            <a:r>
              <a:rPr lang="zh-TW" altLang="en-US" dirty="0" smtClean="0"/>
              <a:t> </a:t>
            </a:r>
            <a:r>
              <a:rPr lang="en-US" altLang="zh-TW" dirty="0" smtClean="0"/>
              <a:t>Code</a:t>
            </a:r>
            <a:r>
              <a:rPr lang="zh-TW" altLang="en-US" dirty="0" smtClean="0"/>
              <a:t>」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C42E9-3961-4B56-B0C7-43DCB26F7FA4}" type="slidenum">
              <a:rPr lang="zh-TW" altLang="en-US" smtClean="0"/>
              <a:pPr/>
              <a:t>7</a:t>
            </a:fld>
            <a:endParaRPr lang="zh-TW" altLang="en-US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1416" y="1535576"/>
            <a:ext cx="7467600" cy="4198474"/>
          </a:xfrm>
        </p:spPr>
      </p:pic>
      <p:sp>
        <p:nvSpPr>
          <p:cNvPr id="6" name="矩形 5"/>
          <p:cNvSpPr/>
          <p:nvPr/>
        </p:nvSpPr>
        <p:spPr>
          <a:xfrm>
            <a:off x="6732240" y="2492896"/>
            <a:ext cx="1192560" cy="216024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52311" y="1902820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396334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在</a:t>
            </a:r>
            <a:r>
              <a:rPr lang="en-US" altLang="zh-TW" dirty="0"/>
              <a:t>QR</a:t>
            </a:r>
            <a:r>
              <a:rPr lang="zh-TW" altLang="en-US" dirty="0"/>
              <a:t> </a:t>
            </a:r>
            <a:r>
              <a:rPr lang="en-US" altLang="zh-TW" dirty="0" smtClean="0"/>
              <a:t>Code</a:t>
            </a:r>
            <a:r>
              <a:rPr lang="zh-TW" altLang="en-US" dirty="0" smtClean="0"/>
              <a:t>上點選滑鼠右鍵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C42E9-3961-4B56-B0C7-43DCB26F7FA4}" type="slidenum">
              <a:rPr lang="zh-TW" altLang="en-US" smtClean="0"/>
              <a:pPr/>
              <a:t>8</a:t>
            </a:fld>
            <a:endParaRPr lang="zh-TW" altLang="en-US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1416" y="1535576"/>
            <a:ext cx="7467600" cy="4198474"/>
          </a:xfrm>
        </p:spPr>
      </p:pic>
      <p:sp>
        <p:nvSpPr>
          <p:cNvPr id="8" name="矩形 7"/>
          <p:cNvSpPr/>
          <p:nvPr/>
        </p:nvSpPr>
        <p:spPr>
          <a:xfrm>
            <a:off x="6948264" y="2492896"/>
            <a:ext cx="864096" cy="792088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37694" y="2507222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803417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點選「另存影像為</a:t>
            </a:r>
            <a:r>
              <a:rPr lang="en-US" altLang="zh-TW" dirty="0" smtClean="0"/>
              <a:t>…</a:t>
            </a:r>
            <a:r>
              <a:rPr lang="zh-TW" altLang="en-US" dirty="0" smtClean="0"/>
              <a:t>」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C42E9-3961-4B56-B0C7-43DCB26F7FA4}" type="slidenum">
              <a:rPr lang="zh-TW" altLang="en-US" smtClean="0"/>
              <a:pPr/>
              <a:t>9</a:t>
            </a:fld>
            <a:endParaRPr lang="zh-TW" altLang="en-US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1416" y="1535576"/>
            <a:ext cx="7467600" cy="4198474"/>
          </a:xfrm>
        </p:spPr>
      </p:pic>
      <p:sp>
        <p:nvSpPr>
          <p:cNvPr id="6" name="矩形 5"/>
          <p:cNvSpPr/>
          <p:nvPr/>
        </p:nvSpPr>
        <p:spPr>
          <a:xfrm>
            <a:off x="5364088" y="2924944"/>
            <a:ext cx="1872208" cy="216024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64370" y="2060968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442664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佈景主題42">
  <a:themeElements>
    <a:clrScheme name="綠色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佈景主題42" id="{3FD0247B-2CB6-4FAC-B5E9-4D56402A87AC}" vid="{477D7DC1-C477-4D81-B65B-7D73C85E7038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佈景主題42</Template>
  <TotalTime>116</TotalTime>
  <Words>72</Words>
  <Application>Microsoft Office PowerPoint</Application>
  <PresentationFormat>如螢幕大小 (4:3)</PresentationFormat>
  <Paragraphs>22</Paragraphs>
  <Slides>11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2" baseType="lpstr">
      <vt:lpstr>佈景主題42</vt:lpstr>
      <vt:lpstr>以QR Code分享簡報</vt:lpstr>
      <vt:lpstr>開啟簡報，點選「檔案」</vt:lpstr>
      <vt:lpstr>點選「發佈到網路」</vt:lpstr>
      <vt:lpstr>複製連結</vt:lpstr>
      <vt:lpstr>開新網頁，將網址貼上</vt:lpstr>
      <vt:lpstr>點選「goo.gl URL」圖示</vt:lpstr>
      <vt:lpstr>點選「QR Code」</vt:lpstr>
      <vt:lpstr>在QR Code上點選滑鼠右鍵</vt:lpstr>
      <vt:lpstr>點選「另存影像為…」</vt:lpstr>
      <vt:lpstr>點選「儲存」</vt:lpstr>
      <vt:lpstr>下載完成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1007</dc:creator>
  <cp:lastModifiedBy>1007</cp:lastModifiedBy>
  <cp:revision>22</cp:revision>
  <dcterms:created xsi:type="dcterms:W3CDTF">2015-04-06T07:01:24Z</dcterms:created>
  <dcterms:modified xsi:type="dcterms:W3CDTF">2016-10-19T07:06:38Z</dcterms:modified>
</cp:coreProperties>
</file>