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5" r:id="rId2"/>
    <p:sldId id="257" r:id="rId3"/>
    <p:sldId id="258" r:id="rId4"/>
    <p:sldId id="259" r:id="rId5"/>
    <p:sldId id="260" r:id="rId6"/>
    <p:sldId id="272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168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5892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73A4-9A1D-40B7-8D7E-AB68E91C200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96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CE3F-E79D-4819-9970-A3C5BDE8A5C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34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7E5-6F5D-4A02-B274-4FB56F221247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0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FB2A-4EFE-42E2-9E6A-EDCF83381FAF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1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55B8E7-F996-4DB4-9810-89026C0C35A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980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E8-854C-4A3B-91B0-7B46B234611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96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7EA-1C43-4E48-8C49-9DA729F884DD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9371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234FC-9CB7-4457-AF00-76DF378A7437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6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1C8A-5A79-460D-AAB1-2CF7556B89C0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59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6F32CA-ECA1-416B-870C-E50231BE23A0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067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534721-F2CB-4370-B97D-D196EB11761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19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DE28F-1E59-428A-80F3-A6ED8A29B58D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26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產生器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9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點選「另存影像為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364088" y="2924944"/>
            <a:ext cx="187220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4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2146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9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796136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5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92906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10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90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6068640" y="3487446"/>
            <a:ext cx="2103760" cy="20297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2919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86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000" y="1548000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開啟「線上應用程式商店」，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搜尋「</a:t>
            </a:r>
            <a:r>
              <a:rPr lang="en-US" altLang="zh-TW" dirty="0" smtClean="0"/>
              <a:t>goo.gl URL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15616" y="2357430"/>
            <a:ext cx="1224136" cy="2074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64" y="1417638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000" y="1548000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加</a:t>
            </a:r>
            <a:r>
              <a:rPr lang="zh-TW" altLang="en-US" dirty="0" smtClean="0"/>
              <a:t>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700664" y="4929198"/>
            <a:ext cx="800294" cy="1559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610" y="361342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000" y="1548000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點選「新增擴充功能」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14810" y="2636912"/>
            <a:ext cx="64294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944" y="177293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740352" y="1714488"/>
            <a:ext cx="189234" cy="2023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21442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8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QRCode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143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goo.gl URL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740351" y="1628800"/>
            <a:ext cx="28803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42873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1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732240" y="2492896"/>
            <a:ext cx="119256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2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9288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98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/>
              <a:t>QR</a:t>
            </a:r>
            <a:r>
              <a:rPr lang="zh-TW" altLang="en-US" dirty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上點選滑鼠右鍵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6948264" y="2492896"/>
            <a:ext cx="864096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3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234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88</TotalTime>
  <Words>73</Words>
  <Application>Microsoft Office PowerPoint</Application>
  <PresentationFormat>如螢幕大小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佈景主題42</vt:lpstr>
      <vt:lpstr>安裝QR Code產生器</vt:lpstr>
      <vt:lpstr>開啟「線上應用程式商店」， 搜尋「goo.gl URL」</vt:lpstr>
      <vt:lpstr>點選「加到CHROME」</vt:lpstr>
      <vt:lpstr>點選「新增擴充功能」</vt:lpstr>
      <vt:lpstr>安裝完成</vt:lpstr>
      <vt:lpstr>產生QRCode</vt:lpstr>
      <vt:lpstr>點選「goo.gl URL」圖示</vt:lpstr>
      <vt:lpstr>點選「QR Code」</vt:lpstr>
      <vt:lpstr>在QR Code上點選滑鼠右鍵</vt:lpstr>
      <vt:lpstr>點選「另存影像為…」</vt:lpstr>
      <vt:lpstr>點選「儲存」</vt:lpstr>
      <vt:lpstr>下載完成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2016-10-19T07:05:11Z</dcterms:modified>
</cp:coreProperties>
</file>