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45210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22319865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AB99-0B80-4E24-A735-0E616F740633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102953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B1F7-19BE-44DB-9DBD-6A40787AB2F3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41605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0845F-2BDB-4548-B60B-FDB0B6FC2F87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8181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4BBCC-E4AD-4D67-A443-A39A9A004085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文字版面配置區 1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pic>
        <p:nvPicPr>
          <p:cNvPr id="9" name="圖片 8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85311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E298FF8-7125-4D62-B9CF-C331C4542E65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1697777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27509-4C6B-445A-964A-2A36AEC63DC8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806749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29CD9-2D1D-4F5D-BF3D-ED2B039A67E0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1121717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832CFE-9934-4BFD-BC97-23059A519711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343071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F696F-CECB-4E41-9E71-D78744F48FCA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310368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534C17B-B1BD-4DD8-BC72-C6A461512AB8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5299973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6A4196-95E1-4B53-BD1F-51F450C30FBD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218791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74DB7D0-77BA-47D2-BFD4-33E0D7403EF8}" type="datetime1">
              <a:rPr lang="zh-TW" altLang="en-US" smtClean="0"/>
              <a:pPr/>
              <a:t>2016/10/19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212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分享簡報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分享連結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19CC42E9-3961-4B56-B0C7-43DCB26F7FA4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91846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56483" y="1547813"/>
            <a:ext cx="7450033" cy="419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點選「共用」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11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7429520" y="2143116"/>
            <a:ext cx="473050" cy="21659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45940" y="1417638"/>
            <a:ext cx="500134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414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8000" y="1548000"/>
            <a:ext cx="7450033" cy="419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點選「開啟連結共用設定」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12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4860032" y="3140968"/>
            <a:ext cx="936104" cy="2160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61522" y="2352106"/>
            <a:ext cx="701053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9556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8000" y="1548000"/>
            <a:ext cx="7450033" cy="419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複製連結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13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2987824" y="3717032"/>
            <a:ext cx="2808312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55629" y="2575125"/>
            <a:ext cx="63219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0061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以電子郵件寄送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8000" y="1548000"/>
            <a:ext cx="7450033" cy="419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點選檔案選單下的「以電子郵件附件傳送」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899592" y="2132856"/>
            <a:ext cx="288032" cy="2160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928662" y="4572008"/>
            <a:ext cx="1483098" cy="21431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06561" y="1942348"/>
            <a:ext cx="500134" cy="108000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7355" y="4095258"/>
            <a:ext cx="701053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6273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8000" y="1548000"/>
            <a:ext cx="7450033" cy="419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填入收件者、主旨、郵件內容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2699792" y="2492896"/>
            <a:ext cx="3384376" cy="237626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72200" y="1772816"/>
            <a:ext cx="63219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5209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8000" y="1547813"/>
            <a:ext cx="7450033" cy="419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點選「傳送」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786050" y="4857760"/>
            <a:ext cx="428628" cy="21431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91680" y="3764676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4445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發佈到網路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4294967295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19CC42E9-3961-4B56-B0C7-43DCB26F7FA4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91771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8000" y="1548000"/>
            <a:ext cx="7450033" cy="419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點選檔案選單下的</a:t>
            </a:r>
            <a:r>
              <a:rPr lang="zh-TW" altLang="en-US" dirty="0" smtClean="0"/>
              <a:t>「發</a:t>
            </a:r>
            <a:r>
              <a:rPr lang="zh-TW" altLang="en-US" dirty="0"/>
              <a:t>佈</a:t>
            </a:r>
            <a:r>
              <a:rPr lang="zh-TW" altLang="en-US" dirty="0" smtClean="0"/>
              <a:t>到網</a:t>
            </a:r>
            <a:r>
              <a:rPr lang="zh-TW" altLang="en-US" dirty="0"/>
              <a:t>路</a:t>
            </a:r>
            <a:r>
              <a:rPr lang="zh-TW" altLang="en-US" dirty="0" smtClean="0"/>
              <a:t>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899592" y="2132856"/>
            <a:ext cx="288032" cy="2160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899592" y="4221088"/>
            <a:ext cx="1584176" cy="2160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41613" y="1498831"/>
            <a:ext cx="500134" cy="108000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44180" y="3634813"/>
            <a:ext cx="701053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6560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8000" y="1548000"/>
            <a:ext cx="7450033" cy="419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調整設定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8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2915816" y="3526800"/>
            <a:ext cx="1584176" cy="69428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34410" y="2697948"/>
            <a:ext cx="63219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493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8000" y="1548000"/>
            <a:ext cx="7450033" cy="419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點選「發佈」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C42E9-3961-4B56-B0C7-43DCB26F7FA4}" type="slidenum">
              <a:rPr lang="zh-TW" altLang="en-US" smtClean="0"/>
              <a:pPr/>
              <a:t>9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2987824" y="4221088"/>
            <a:ext cx="432048" cy="2160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7824" y="3048784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7795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42">
  <a:themeElements>
    <a:clrScheme name="綠色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42" id="{3FD0247B-2CB6-4FAC-B5E9-4D56402A87AC}" vid="{477D7DC1-C477-4D81-B65B-7D73C85E7038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佈景主題42</Template>
  <TotalTime>76</TotalTime>
  <Words>76</Words>
  <Application>Microsoft Office PowerPoint</Application>
  <PresentationFormat>如螢幕大小 (4:3)</PresentationFormat>
  <Paragraphs>26</Paragraphs>
  <Slides>13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佈景主題42</vt:lpstr>
      <vt:lpstr>分享簡報</vt:lpstr>
      <vt:lpstr>以電子郵件寄送</vt:lpstr>
      <vt:lpstr>點選檔案選單下的「以電子郵件附件傳送」</vt:lpstr>
      <vt:lpstr>填入收件者、主旨、郵件內容</vt:lpstr>
      <vt:lpstr>點選「傳送」</vt:lpstr>
      <vt:lpstr>發佈到網路</vt:lpstr>
      <vt:lpstr>點選檔案選單下的「發佈到網路」</vt:lpstr>
      <vt:lpstr>調整設定</vt:lpstr>
      <vt:lpstr>點選「發佈」</vt:lpstr>
      <vt:lpstr>分享連結</vt:lpstr>
      <vt:lpstr>點選「共用」</vt:lpstr>
      <vt:lpstr>點選「開啟連結共用設定」</vt:lpstr>
      <vt:lpstr>複製連結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1007</cp:lastModifiedBy>
  <cp:revision>18</cp:revision>
  <dcterms:created xsi:type="dcterms:W3CDTF">2015-04-06T07:01:24Z</dcterms:created>
  <dcterms:modified xsi:type="dcterms:W3CDTF">2016-10-19T07:01:04Z</dcterms:modified>
</cp:coreProperties>
</file>