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5" r:id="rId11"/>
    <p:sldId id="270" r:id="rId12"/>
    <p:sldId id="264" r:id="rId13"/>
    <p:sldId id="266" r:id="rId14"/>
    <p:sldId id="272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025121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6CA4-81D4-4DA7-B953-9A915FBB1D74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8402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F1A7-AF9F-479B-A3E3-BE874F5FF3B6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915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C662-E454-4296-8129-A6349C9AF4F1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6574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2D12-D9C8-4F71-AFFA-5978495D4E34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6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DC0781-2281-4477-A8F0-76A4D7E8EDE0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1339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6A6F-E3F8-4ED7-A2B6-A08907E8F20D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0393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86A-06F1-49BC-B169-EC652A1D8B31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53555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67094C-E19A-43E0-AA37-B6FC830466DA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859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E240-1B92-4EA9-9E8E-3E0F7048AB53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1892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02E2D7-709C-4EA5-9A45-919DB8FD90B8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574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29FA27-5208-41FC-8547-7DD4AA283701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8989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A562FB-EC34-4980-A894-4EB6EA94009E}" type="datetime1">
              <a:rPr lang="zh-TW" altLang="en-US" smtClean="0"/>
              <a:pPr/>
              <a:t>2016/10/19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1967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插入並編輯圖</a:t>
            </a:r>
            <a:r>
              <a:rPr lang="zh-TW" altLang="en-US" dirty="0"/>
              <a:t>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點選「圖片選項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1620000"/>
            <a:ext cx="7454900" cy="4191000"/>
          </a:xfrm>
        </p:spPr>
      </p:pic>
      <p:sp>
        <p:nvSpPr>
          <p:cNvPr id="6" name="矩形 5"/>
          <p:cNvSpPr/>
          <p:nvPr/>
        </p:nvSpPr>
        <p:spPr>
          <a:xfrm>
            <a:off x="4857752" y="2428868"/>
            <a:ext cx="50006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714356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859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重新</a:t>
            </a:r>
            <a:r>
              <a:rPr lang="zh-TW" altLang="en-US" dirty="0"/>
              <a:t>設定圖片顏色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16200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6500826" y="2643182"/>
            <a:ext cx="1428760" cy="2857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1714488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36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顏色設定完成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1620000"/>
            <a:ext cx="7467600" cy="4198475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928670"/>
            <a:ext cx="1080000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302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調整透明度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00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6516216" y="3409970"/>
            <a:ext cx="1490936" cy="3790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660683"/>
            <a:ext cx="1422102" cy="1422102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621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裁剪圖片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214313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56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點選「剪裁」圖示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4499992" y="2420888"/>
            <a:ext cx="28803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3525" y="1628920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192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框出圖片要留下來的部分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4042556" y="3140968"/>
            <a:ext cx="1897596" cy="16561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240" y="2648037"/>
            <a:ext cx="701053" cy="1080000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H="1">
            <a:off x="5602178" y="3188037"/>
            <a:ext cx="288032" cy="36004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349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在點選一次「裁剪」圖示，剪裁完成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812122"/>
            <a:ext cx="1080000" cy="108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877" y="2010292"/>
            <a:ext cx="632195" cy="108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99992" y="2420888"/>
            <a:ext cx="28803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168676" y="3714942"/>
            <a:ext cx="1051395" cy="101020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456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插入圖片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214313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點選「插入」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00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1547664" y="2285992"/>
            <a:ext cx="360040" cy="2068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877638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53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「圖片」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00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1547664" y="2780928"/>
            <a:ext cx="1008112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670121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23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點選「選擇要上傳的圖片」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1620000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3929058" y="4000504"/>
            <a:ext cx="642942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846138"/>
            <a:ext cx="632195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680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選擇圖片後，點選「開啟」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0" y="1620000"/>
            <a:ext cx="7467600" cy="4198475"/>
          </a:xfrm>
        </p:spPr>
      </p:pic>
      <p:sp>
        <p:nvSpPr>
          <p:cNvPr id="6" name="矩形 5"/>
          <p:cNvSpPr/>
          <p:nvPr/>
        </p:nvSpPr>
        <p:spPr>
          <a:xfrm>
            <a:off x="2915816" y="4653136"/>
            <a:ext cx="4013638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96136" y="5080338"/>
            <a:ext cx="490376" cy="2060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3571876"/>
            <a:ext cx="1080000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198" y="51435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1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插入完成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06789"/>
            <a:ext cx="7467600" cy="419847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7" name="圖片 6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00010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0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設定圖片顏色與透明度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20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點選圖片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0000"/>
            <a:ext cx="7467600" cy="4198475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5192" y="476792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954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2222</Template>
  <TotalTime>165</TotalTime>
  <Words>95</Words>
  <Application>Microsoft Office PowerPoint</Application>
  <PresentationFormat>如螢幕大小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佈景主題42</vt:lpstr>
      <vt:lpstr>插入並編輯圖片</vt:lpstr>
      <vt:lpstr>插入圖片</vt:lpstr>
      <vt:lpstr>點選「插入」</vt:lpstr>
      <vt:lpstr>點選「圖片」</vt:lpstr>
      <vt:lpstr>點選「選擇要上傳的圖片」</vt:lpstr>
      <vt:lpstr>選擇圖片後，點選「開啟」</vt:lpstr>
      <vt:lpstr>插入完成</vt:lpstr>
      <vt:lpstr>設定圖片顏色與透明度</vt:lpstr>
      <vt:lpstr>點選圖片</vt:lpstr>
      <vt:lpstr>點選「圖片選項」</vt:lpstr>
      <vt:lpstr>重新設定圖片顏色</vt:lpstr>
      <vt:lpstr>顏色設定完成</vt:lpstr>
      <vt:lpstr>調整透明度</vt:lpstr>
      <vt:lpstr>裁剪圖片</vt:lpstr>
      <vt:lpstr>點選「剪裁」圖示</vt:lpstr>
      <vt:lpstr>框出圖片要留下來的部分</vt:lpstr>
      <vt:lpstr>在點選一次「裁剪」圖示，剪裁完成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20</cp:revision>
  <dcterms:created xsi:type="dcterms:W3CDTF">2015-04-06T07:01:24Z</dcterms:created>
  <dcterms:modified xsi:type="dcterms:W3CDTF">2016-10-19T06:39:36Z</dcterms:modified>
</cp:coreProperties>
</file>