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897470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534-D4B0-4B1A-A64A-975158349A36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8133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BCD-F772-4CA6-B264-80BEDF4D5F2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131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C1B1-3C17-41F4-828C-EFC69E7CC981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6420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6FD1-6B7F-46D9-851B-33A051CD16CC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663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1CA0B6-4908-4E33-9AB4-93B618A3CD4E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904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2DA0-2FDE-4CE3-92F9-718EBCB9EA37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83226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4DAE-CEC1-4D7B-AECD-649E51217978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22347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FF4E8F-3C25-4404-B671-CD536012B05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5510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3AF4-6E2B-4D57-8695-A66965B7F618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4231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3A4A2B-F74F-435F-AC16-55CDA79A4BD8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8815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021E04-8AF6-42FB-BF92-6921EE50E9ED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0550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DFC7-A85E-4081-9E7C-EB5F09486EBC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418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修改文字格式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選取文字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7561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3143240" y="3573016"/>
            <a:ext cx="785818" cy="9989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7781" y="3033016"/>
            <a:ext cx="500134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修改文字顏色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715008" y="2357430"/>
            <a:ext cx="285752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9524" y="2711483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5999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修改文字大小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4786314" y="2357430"/>
            <a:ext cx="357190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1682" y="2564904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364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文字加粗體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214942" y="2357430"/>
            <a:ext cx="285752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6056" y="2334939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257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文字加斜體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357818" y="2357430"/>
            <a:ext cx="214314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92" y="2708920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607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文字加底線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500694" y="2357430"/>
            <a:ext cx="28575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3352" y="2361915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9766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76</TotalTime>
  <Words>28</Words>
  <Application>Microsoft Office PowerPoint</Application>
  <PresentationFormat>如螢幕大小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佈景主題42</vt:lpstr>
      <vt:lpstr>修改文字格式</vt:lpstr>
      <vt:lpstr>選取文字</vt:lpstr>
      <vt:lpstr>修改文字顏色</vt:lpstr>
      <vt:lpstr>修改文字大小</vt:lpstr>
      <vt:lpstr>文字加粗體</vt:lpstr>
      <vt:lpstr>文字加斜體</vt:lpstr>
      <vt:lpstr>文字加底線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14</cp:revision>
  <dcterms:created xsi:type="dcterms:W3CDTF">2015-04-06T07:01:24Z</dcterms:created>
  <dcterms:modified xsi:type="dcterms:W3CDTF">2016-10-19T06:35:32Z</dcterms:modified>
</cp:coreProperties>
</file>