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839215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BBE8-A34A-42D5-A0E0-87F28FD1606D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6898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AE6-65AE-4090-831F-079A601A43D5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90111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138C-C00F-483D-A11B-73A57E95E1D5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828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249F-E50B-4149-AF24-D8293CCF7500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210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44B6D9-881E-49A8-BE2E-BBFDAB13A233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98114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9865-E760-4370-A54D-C9B0CF68DB05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9056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ED43-DB69-45FE-B5D2-546DF80F5406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07882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D28B85-B9BC-4FC7-8EA2-EB54AAD3F6A2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488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5AFF-D2BF-4D17-A32E-0113A2566F2A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0892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B978AF-32F6-49EA-9C04-8D50BD51AC41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64908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CB930B-5BF8-408A-9C0A-69D7644624CF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5107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F8F1AC-6C61-4C30-8B7E-0C3FC4D63210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6471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新增轉場動畫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點選「投影片」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9" name="矩形 8"/>
          <p:cNvSpPr/>
          <p:nvPr/>
        </p:nvSpPr>
        <p:spPr>
          <a:xfrm>
            <a:off x="1907704" y="2149967"/>
            <a:ext cx="432048" cy="2662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7557" y="1880888"/>
            <a:ext cx="500134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選擇「變更轉場效果」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1907704" y="3500438"/>
            <a:ext cx="1800200" cy="24193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0473" y="2665463"/>
            <a:ext cx="701053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5853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選擇轉場效果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858016" y="2924944"/>
            <a:ext cx="1214446" cy="14327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2384944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397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點選「播放」即可預覽效果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620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715140" y="4143380"/>
            <a:ext cx="449148" cy="21431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224" y="3188037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81977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70</TotalTime>
  <Words>31</Words>
  <Application>Microsoft Office PowerPoint</Application>
  <PresentationFormat>如螢幕大小 (4:3)</PresentationFormat>
  <Paragraphs>10</Paragraphs>
  <Slides>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佈景主題42</vt:lpstr>
      <vt:lpstr>新增轉場動畫</vt:lpstr>
      <vt:lpstr>點選「投影片」</vt:lpstr>
      <vt:lpstr>選擇「變更轉場效果」</vt:lpstr>
      <vt:lpstr>選擇轉場效果</vt:lpstr>
      <vt:lpstr>點選「播放」即可預覽效果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16</cp:revision>
  <dcterms:created xsi:type="dcterms:W3CDTF">2015-04-06T07:01:24Z</dcterms:created>
  <dcterms:modified xsi:type="dcterms:W3CDTF">2016-10-19T06:32:39Z</dcterms:modified>
</cp:coreProperties>
</file>