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87724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402-A5BE-49FE-8BCC-39D8CA3A8C34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5043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8BDA-1224-4505-9903-EE3CBEE90346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02450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6AA2-D881-4686-B689-78FAD0C958AB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7794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9CDD-1100-4217-B78E-D038A15FB2E7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548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021B66-8BAB-4DE4-9FFE-30BAA677E45F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55707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AAF3-931E-4731-917E-04A96E65F335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77005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4CE6-DD86-40BE-989B-2DAB096149EA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04395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A32064-DD3C-42F3-88BA-964BBEC5F33A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886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9D1D-C181-46A4-A99F-654688956ECC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3512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CB8219-6B18-412E-877E-D51BFFA075CC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4151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51F0C0-D72B-4C29-AB82-7F286D912382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003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E79CBA-669D-4721-A9AE-5E71D987A814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6004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新增動</a:t>
            </a:r>
            <a:r>
              <a:rPr lang="zh-TW" altLang="en-US" dirty="0"/>
              <a:t>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選擇要插入動畫的物件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3059832" y="3501008"/>
            <a:ext cx="3960440" cy="14401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5950" y="2648037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點選「插入」，選擇「動畫」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16541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1714480" y="2151914"/>
            <a:ext cx="265232" cy="2055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14480" y="3773772"/>
            <a:ext cx="928694" cy="226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7257" y="1690522"/>
            <a:ext cx="701053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280" y="3352424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11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選擇動畫效果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858016" y="3143248"/>
            <a:ext cx="1143008" cy="2165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2432994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547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選擇開始條件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858016" y="3429001"/>
            <a:ext cx="1143008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2529019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331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選擇是否逐段顯示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596742" y="3641604"/>
            <a:ext cx="134692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2709039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18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選擇動畫播放的速度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643702" y="3857628"/>
            <a:ext cx="1485313" cy="28575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2984" y="692696"/>
            <a:ext cx="1134069" cy="113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28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點選「播放」即可預覽動畫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715140" y="4500570"/>
            <a:ext cx="428628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55" y="760091"/>
            <a:ext cx="1368597" cy="136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44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99</TotalTime>
  <Words>48</Words>
  <Application>Microsoft Office PowerPoint</Application>
  <PresentationFormat>如螢幕大小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佈景主題42</vt:lpstr>
      <vt:lpstr>新增動畫</vt:lpstr>
      <vt:lpstr>選擇要插入動畫的物件</vt:lpstr>
      <vt:lpstr>點選「插入」，選擇「動畫」</vt:lpstr>
      <vt:lpstr>選擇動畫效果</vt:lpstr>
      <vt:lpstr>選擇開始條件</vt:lpstr>
      <vt:lpstr>選擇是否逐段顯示</vt:lpstr>
      <vt:lpstr>選擇動畫播放的速度</vt:lpstr>
      <vt:lpstr>點選「播放」即可預覽動畫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17</cp:revision>
  <dcterms:created xsi:type="dcterms:W3CDTF">2015-04-06T07:01:24Z</dcterms:created>
  <dcterms:modified xsi:type="dcterms:W3CDTF">2016-10-19T06:25:03Z</dcterms:modified>
</cp:coreProperties>
</file>