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344805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DC2C-A6CE-4BBF-A3B8-D952D2662DB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70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165-D296-4190-AAC9-20B20E42E97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493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F3B2-A3E7-4773-9944-27832F59726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435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EA7-3FAD-43A3-BB70-C920D57FE28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768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865C51-A3AD-4B3E-AC63-38FE1332473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56518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EFB-2181-4EFA-95E5-F12F9BD867D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110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C4C5-96FC-4C08-963B-173D9402642B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53213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B7F4BD-915B-49BB-9C64-889D34C05070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105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7357-C763-42B0-93A9-9CA67462DB1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A9E40C-1A52-4210-9090-CF09FA92D316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669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6AF227-1AB4-4215-A57D-F4F7619EC81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7704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F09E7F-E49F-4503-A1E6-33B87F433AC4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090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套用簡報範本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點選「投影片」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1926417" y="2214554"/>
            <a:ext cx="359567" cy="1428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1772816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點選「變更主題」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907704" y="3248980"/>
            <a:ext cx="180020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0473" y="2925004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8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選擇主題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6660232" y="4653136"/>
            <a:ext cx="1408584" cy="792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9664" y="3755618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87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套用簡報範本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196752"/>
            <a:ext cx="1422102" cy="142210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3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66</TotalTime>
  <Words>22</Words>
  <Application>Microsoft Office PowerPoint</Application>
  <PresentationFormat>如螢幕大小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佈景主題42</vt:lpstr>
      <vt:lpstr>套用簡報範本</vt:lpstr>
      <vt:lpstr>點選「投影片」</vt:lpstr>
      <vt:lpstr>點選「變更主題」</vt:lpstr>
      <vt:lpstr>選擇主題</vt:lpstr>
      <vt:lpstr>套用簡報範本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17</cp:revision>
  <dcterms:created xsi:type="dcterms:W3CDTF">2015-04-06T07:01:24Z</dcterms:created>
  <dcterms:modified xsi:type="dcterms:W3CDTF">2016-10-19T06:14:11Z</dcterms:modified>
</cp:coreProperties>
</file>