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705935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20F9-AC2A-484C-BAC9-A4991112A22F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1703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FC96-5814-4684-ADB9-EE33E6F385A3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12460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67E3-14C4-4EDE-B0BF-264A2B94E7EB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6776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D145-8216-44FC-8F70-E4FEBF5AB4A2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2233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2983183-954B-48E0-80B3-C8DA91602C43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457704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EA67-AE0A-43E7-AAD2-6B36AE0DD782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06031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EE8B-62BB-482E-B695-169DDA85A2D9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92923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66A46B-1AE8-46E2-A78F-5671111B4D1B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09234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FC07-0C36-4E83-93B5-6AE1E16AFF11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9594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4C4519-25AA-4ED6-8DE3-EBA118CCCFF8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23621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FCF9CC-2EB5-458D-9093-CB8502486BBD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57763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D039B4-F4D3-4D10-B686-1ABE1A8260EF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8212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變更背景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0771" y="1535113"/>
            <a:ext cx="7450033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點選要變更背景的投影</a:t>
            </a:r>
            <a:r>
              <a:rPr lang="zh-TW" altLang="en-US" dirty="0"/>
              <a:t>片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39552" y="2924944"/>
            <a:ext cx="1008112" cy="5040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2299690"/>
            <a:ext cx="500134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0771" y="1535113"/>
            <a:ext cx="7450033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點選投影片表單下的「變更背景」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619672" y="2708920"/>
            <a:ext cx="576064" cy="14401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2312936"/>
            <a:ext cx="70105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1247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0770" y="1536700"/>
            <a:ext cx="7450035" cy="419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選擇顏色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4433570" y="3501008"/>
            <a:ext cx="282446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08290" y="2826434"/>
            <a:ext cx="6321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9058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0771" y="1535113"/>
            <a:ext cx="7450033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或上傳圖片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4395216" y="3661751"/>
            <a:ext cx="464816" cy="19929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54462" y="2896773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051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0771" y="1535113"/>
            <a:ext cx="7450033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點選「選擇要上傳的影片」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3891160" y="3789040"/>
            <a:ext cx="1008112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0628" y="2786058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58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1513" y="1535531"/>
            <a:ext cx="7448550" cy="419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選擇圖片後，點選「開啟」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3059832" y="3429000"/>
            <a:ext cx="1800200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5868144" y="4941168"/>
            <a:ext cx="648072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28794" y="2500306"/>
            <a:ext cx="1080000" cy="108000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0826" y="4643446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29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0771" y="1535113"/>
            <a:ext cx="7450033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</a:t>
            </a:r>
            <a:r>
              <a:rPr lang="zh-TW" altLang="en-US" dirty="0"/>
              <a:t>完成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3891160" y="3933056"/>
            <a:ext cx="464816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 descr="number-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3357562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019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0771" y="1535113"/>
            <a:ext cx="7450033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變更背景完成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5" name="圖片 4" descr="number-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92867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071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佈景主題42</Template>
  <TotalTime>92</TotalTime>
  <Words>56</Words>
  <Application>Microsoft Office PowerPoint</Application>
  <PresentationFormat>如螢幕大小 (4:3)</PresentationFormat>
  <Paragraphs>18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佈景主題42</vt:lpstr>
      <vt:lpstr>變更背景</vt:lpstr>
      <vt:lpstr>點選要變更背景的投影片</vt:lpstr>
      <vt:lpstr>點選投影片表單下的「變更背景」</vt:lpstr>
      <vt:lpstr>選擇顏色</vt:lpstr>
      <vt:lpstr>或上傳圖片</vt:lpstr>
      <vt:lpstr>點選「選擇要上傳的影片」</vt:lpstr>
      <vt:lpstr>選擇圖片後，點選「開啟」</vt:lpstr>
      <vt:lpstr>點選「完成」</vt:lpstr>
      <vt:lpstr>變更背景完成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18</cp:revision>
  <dcterms:created xsi:type="dcterms:W3CDTF">2015-04-06T07:01:24Z</dcterms:created>
  <dcterms:modified xsi:type="dcterms:W3CDTF">2016-10-19T06:12:53Z</dcterms:modified>
</cp:coreProperties>
</file>