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2016/10/18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2198885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FC47-8A99-4535-9E17-D8FABB8F3444}" type="datetime1">
              <a:rPr lang="zh-TW" altLang="en-US" smtClean="0"/>
              <a:pPr/>
              <a:t>2016/10/18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7057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D13D-A053-4078-BDFD-6C74AB1D0361}" type="datetime1">
              <a:rPr lang="zh-TW" altLang="en-US" smtClean="0"/>
              <a:pPr/>
              <a:t>2016/10/18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51613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4F50E-4358-45D9-9277-CA952DEC8940}" type="datetime1">
              <a:rPr lang="zh-TW" altLang="en-US" smtClean="0"/>
              <a:pPr/>
              <a:t>2016/10/18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22349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1E26-3016-4D61-9634-88F4E1440DC1}" type="datetime1">
              <a:rPr lang="zh-TW" altLang="en-US" smtClean="0"/>
              <a:pPr/>
              <a:t>2016/10/18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文字版面配置區 1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pic>
        <p:nvPicPr>
          <p:cNvPr id="9" name="圖片 8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49604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44775A8-A06E-4B0F-8D0D-9ABCE162BC25}" type="datetime1">
              <a:rPr lang="zh-TW" altLang="en-US" smtClean="0"/>
              <a:pPr/>
              <a:t>2016/10/18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424784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D779-2983-4FDA-A373-C68A4F54A268}" type="datetime1">
              <a:rPr lang="zh-TW" altLang="en-US" smtClean="0"/>
              <a:pPr/>
              <a:t>2016/10/18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866686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CAF9-7748-4492-A41D-C0A5B74CBD4C}" type="datetime1">
              <a:rPr lang="zh-TW" altLang="en-US" smtClean="0"/>
              <a:pPr/>
              <a:t>2016/10/18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366617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003824-47FA-4B1E-8617-F2FFC88AB6CE}" type="datetime1">
              <a:rPr lang="zh-TW" altLang="en-US" smtClean="0"/>
              <a:pPr/>
              <a:t>2016/10/18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1864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57CC-A451-482F-8710-6194E1FA033D}" type="datetime1">
              <a:rPr lang="zh-TW" altLang="en-US" smtClean="0"/>
              <a:pPr/>
              <a:t>2016/10/18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97341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3592A1-876A-46C9-8E8D-7B06D63A681C}" type="datetime1">
              <a:rPr lang="zh-TW" altLang="en-US" smtClean="0"/>
              <a:pPr/>
              <a:t>2016/10/18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370062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5B6593-6DF6-4E84-9E9D-EFAEE0B20BE5}" type="datetime1">
              <a:rPr lang="zh-TW" altLang="en-US" smtClean="0"/>
              <a:pPr/>
              <a:t>2016/10/18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77665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6B2D817-D02C-49C4-91FE-B1915A857CE3}" type="datetime1">
              <a:rPr lang="zh-TW" altLang="en-US" smtClean="0"/>
              <a:pPr/>
              <a:t>2016/10/18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9763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下載簡</a:t>
            </a:r>
            <a:r>
              <a:rPr lang="zh-TW" altLang="en-US" dirty="0"/>
              <a:t>報</a:t>
            </a:r>
          </a:p>
        </p:txBody>
      </p:sp>
    </p:spTree>
    <p:extLst>
      <p:ext uri="{BB962C8B-B14F-4D97-AF65-F5344CB8AC3E}">
        <p14:creationId xmlns:p14="http://schemas.microsoft.com/office/powerpoint/2010/main" xmlns="" val="3956291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內容版面配置區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1416" y="1534307"/>
            <a:ext cx="7467600" cy="419847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點選「檔案」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924520" y="2132856"/>
            <a:ext cx="288032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688" y="1700868"/>
            <a:ext cx="500134" cy="10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內容版面配置區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1416" y="1535575"/>
            <a:ext cx="7467600" cy="419847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選擇下載格式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591229" y="4226287"/>
            <a:ext cx="1260691" cy="21082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04648" y="3357112"/>
            <a:ext cx="701053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8857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內容版面配置區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1416" y="1535575"/>
            <a:ext cx="7467600" cy="419847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點選「儲存」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5868144" y="5002539"/>
            <a:ext cx="576064" cy="226661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8024" y="3899691"/>
            <a:ext cx="632195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4463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內容版面配置區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1416" y="1535575"/>
            <a:ext cx="7467600" cy="419847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下載完成</a:t>
            </a:r>
          </a:p>
        </p:txBody>
      </p:sp>
      <p:sp>
        <p:nvSpPr>
          <p:cNvPr id="6" name="矩形 5"/>
          <p:cNvSpPr/>
          <p:nvPr/>
        </p:nvSpPr>
        <p:spPr>
          <a:xfrm>
            <a:off x="6084168" y="4723025"/>
            <a:ext cx="2044848" cy="79420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8024" y="3643025"/>
            <a:ext cx="1080000" cy="1080000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0294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2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42" id="{3FD0247B-2CB6-4FAC-B5E9-4D56402A87AC}" vid="{477D7DC1-C477-4D81-B65B-7D73C85E7038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2222</Template>
  <TotalTime>97</TotalTime>
  <Words>19</Words>
  <Application>Microsoft Office PowerPoint</Application>
  <PresentationFormat>如螢幕大小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佈景主題42</vt:lpstr>
      <vt:lpstr>下載簡報</vt:lpstr>
      <vt:lpstr>點選「檔案」</vt:lpstr>
      <vt:lpstr>選擇下載格式</vt:lpstr>
      <vt:lpstr>點選「儲存」</vt:lpstr>
      <vt:lpstr>下載完成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1007</cp:lastModifiedBy>
  <cp:revision>19</cp:revision>
  <dcterms:created xsi:type="dcterms:W3CDTF">2015-04-06T07:01:24Z</dcterms:created>
  <dcterms:modified xsi:type="dcterms:W3CDTF">2016-10-18T03:19:06Z</dcterms:modified>
</cp:coreProperties>
</file>