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4" r:id="rId3"/>
    <p:sldId id="259" r:id="rId4"/>
    <p:sldId id="257" r:id="rId5"/>
    <p:sldId id="258" r:id="rId6"/>
    <p:sldId id="265" r:id="rId7"/>
    <p:sldId id="267" r:id="rId8"/>
    <p:sldId id="260" r:id="rId9"/>
    <p:sldId id="261" r:id="rId10"/>
    <p:sldId id="266" r:id="rId11"/>
    <p:sldId id="268" r:id="rId12"/>
    <p:sldId id="263" r:id="rId13"/>
    <p:sldId id="262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4521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1304014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0DE2-697F-4683-AF5D-E64EEF981774}" type="datetime1">
              <a:rPr lang="zh-TW" altLang="en-US" smtClean="0"/>
              <a:pPr/>
              <a:t>2016/10/18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488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4201-DA3D-4030-99BA-C8BD8567CD71}" type="datetime1">
              <a:rPr lang="zh-TW" altLang="en-US" smtClean="0"/>
              <a:pPr/>
              <a:t>2016/10/18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24790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B7F0-2D02-458B-A508-7BFBDAD49019}" type="datetime1">
              <a:rPr lang="zh-TW" altLang="en-US" smtClean="0"/>
              <a:pPr/>
              <a:t>2016/10/18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2692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62B3-B790-4CDF-825B-D72AA9AB0E6A}" type="datetime1">
              <a:rPr lang="zh-TW" altLang="en-US" smtClean="0"/>
              <a:pPr/>
              <a:t>2016/10/18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文字版面配置區 1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pic>
        <p:nvPicPr>
          <p:cNvPr id="9" name="圖片 8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949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F82DCD1-B3A3-4456-B63D-235254A7BC0D}" type="datetime1">
              <a:rPr lang="zh-TW" altLang="en-US" smtClean="0"/>
              <a:pPr/>
              <a:t>2016/10/18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87278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9690-A6AE-49A7-88B5-1522277F8061}" type="datetime1">
              <a:rPr lang="zh-TW" altLang="en-US" smtClean="0"/>
              <a:pPr/>
              <a:t>2016/10/18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7952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07EB-112F-48D5-B607-003289313526}" type="datetime1">
              <a:rPr lang="zh-TW" altLang="en-US" smtClean="0"/>
              <a:pPr/>
              <a:t>2016/10/18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188393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B2097D-38FA-4A4C-B8F8-BD7258246FBA}" type="datetime1">
              <a:rPr lang="zh-TW" altLang="en-US" smtClean="0"/>
              <a:pPr/>
              <a:t>2016/10/18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0879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A9CB-CEBD-46A6-B2E0-E935B00E6A21}" type="datetime1">
              <a:rPr lang="zh-TW" altLang="en-US" smtClean="0"/>
              <a:pPr/>
              <a:t>2016/10/18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4634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654F1B-2FE9-4445-BC64-D7399D7DF493}" type="datetime1">
              <a:rPr lang="zh-TW" altLang="en-US" smtClean="0"/>
              <a:pPr/>
              <a:t>2016/10/18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45267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EEA544-41C0-4410-BB53-7A3AB8CF314F}" type="datetime1">
              <a:rPr lang="zh-TW" altLang="en-US" smtClean="0"/>
              <a:pPr/>
              <a:t>2016/10/18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8891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C0DD664-D37B-4D5F-9D0A-977A286195F8}" type="datetime1">
              <a:rPr lang="zh-TW" altLang="en-US" smtClean="0"/>
              <a:pPr/>
              <a:t>2016/10/18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2022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新增投影</a:t>
            </a:r>
            <a:r>
              <a:rPr lang="zh-TW" altLang="en-US" dirty="0"/>
              <a:t>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第三種方法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19CC42E9-3961-4B56-B0C7-43DCB26F7FA4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18086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　」圖示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" y="1535575"/>
            <a:ext cx="7467600" cy="4198475"/>
          </a:xfrm>
        </p:spPr>
      </p:pic>
      <p:sp>
        <p:nvSpPr>
          <p:cNvPr id="6" name="矩形 5"/>
          <p:cNvSpPr/>
          <p:nvPr/>
        </p:nvSpPr>
        <p:spPr>
          <a:xfrm>
            <a:off x="1115616" y="2348880"/>
            <a:ext cx="144016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等腰三角形 6"/>
          <p:cNvSpPr/>
          <p:nvPr/>
        </p:nvSpPr>
        <p:spPr>
          <a:xfrm flipV="1">
            <a:off x="4067944" y="1086374"/>
            <a:ext cx="216024" cy="18238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3832" y="1700808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637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選擇投影片樣式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" y="1535575"/>
            <a:ext cx="7467600" cy="4198475"/>
          </a:xfrm>
        </p:spPr>
      </p:pic>
      <p:sp>
        <p:nvSpPr>
          <p:cNvPr id="6" name="矩形 5"/>
          <p:cNvSpPr/>
          <p:nvPr/>
        </p:nvSpPr>
        <p:spPr>
          <a:xfrm>
            <a:off x="971600" y="2564904"/>
            <a:ext cx="936104" cy="6480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348940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3015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新增完成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" y="1540934"/>
            <a:ext cx="7467600" cy="4198475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3212976"/>
            <a:ext cx="632195" cy="108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61416" y="4103588"/>
            <a:ext cx="1428776" cy="6480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9241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第一種方法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19CC42E9-3961-4B56-B0C7-43DCB26F7FA4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62467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點選「投影片」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845" y="1535575"/>
            <a:ext cx="7467600" cy="4198475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844824"/>
            <a:ext cx="500134" cy="108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123728" y="2204864"/>
            <a:ext cx="432048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511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選擇「新投影片」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898" y="1535575"/>
            <a:ext cx="7467600" cy="4198475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6049" y="2512238"/>
            <a:ext cx="701053" cy="108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103968" y="2368222"/>
            <a:ext cx="2035983" cy="34069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新增完</a:t>
            </a:r>
            <a:r>
              <a:rPr lang="zh-TW" altLang="en-US" dirty="0"/>
              <a:t>成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" y="1532360"/>
            <a:ext cx="7467600" cy="4198475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3656029"/>
            <a:ext cx="632195" cy="108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61416" y="3140968"/>
            <a:ext cx="1534320" cy="86409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601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第二種方法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19CC42E9-3961-4B56-B0C7-43DCB26F7FA4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44713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在投影片上點選滑鼠右鍵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" y="1532360"/>
            <a:ext cx="7467600" cy="4198475"/>
          </a:xfrm>
        </p:spPr>
      </p:pic>
      <p:sp>
        <p:nvSpPr>
          <p:cNvPr id="7" name="矩形 6"/>
          <p:cNvSpPr/>
          <p:nvPr/>
        </p:nvSpPr>
        <p:spPr>
          <a:xfrm>
            <a:off x="661416" y="3140968"/>
            <a:ext cx="1534320" cy="86409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551597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107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點選「新增投影片」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" y="1535575"/>
            <a:ext cx="7467600" cy="4198475"/>
          </a:xfrm>
        </p:spPr>
      </p:pic>
      <p:sp>
        <p:nvSpPr>
          <p:cNvPr id="6" name="矩形 5"/>
          <p:cNvSpPr/>
          <p:nvPr/>
        </p:nvSpPr>
        <p:spPr>
          <a:xfrm>
            <a:off x="1547664" y="3501008"/>
            <a:ext cx="1800200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4406" y="2961008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430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新增完成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" y="1535575"/>
            <a:ext cx="7467600" cy="4198475"/>
          </a:xfrm>
        </p:spPr>
      </p:pic>
      <p:sp>
        <p:nvSpPr>
          <p:cNvPr id="6" name="矩形 5"/>
          <p:cNvSpPr/>
          <p:nvPr/>
        </p:nvSpPr>
        <p:spPr>
          <a:xfrm>
            <a:off x="661416" y="3573016"/>
            <a:ext cx="1390304" cy="6480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817052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883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2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42" id="{3FD0247B-2CB6-4FAC-B5E9-4D56402A87AC}" vid="{477D7DC1-C477-4D81-B65B-7D73C85E703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佈景主題42</Template>
  <TotalTime>80</TotalTime>
  <Words>56</Words>
  <Application>Microsoft Office PowerPoint</Application>
  <PresentationFormat>如螢幕大小 (4:3)</PresentationFormat>
  <Paragraphs>26</Paragraphs>
  <Slides>13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佈景主題42</vt:lpstr>
      <vt:lpstr>新增投影片</vt:lpstr>
      <vt:lpstr>第一種方法</vt:lpstr>
      <vt:lpstr>點選「投影片」</vt:lpstr>
      <vt:lpstr>選擇「新投影片」</vt:lpstr>
      <vt:lpstr>新增完成</vt:lpstr>
      <vt:lpstr>第二種方法</vt:lpstr>
      <vt:lpstr>在投影片上點選滑鼠右鍵</vt:lpstr>
      <vt:lpstr>點選「新增投影片」</vt:lpstr>
      <vt:lpstr>新增完成</vt:lpstr>
      <vt:lpstr>第三種方法</vt:lpstr>
      <vt:lpstr>點選「　」圖示</vt:lpstr>
      <vt:lpstr>選擇投影片樣式</vt:lpstr>
      <vt:lpstr>新增完成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16</cp:revision>
  <dcterms:created xsi:type="dcterms:W3CDTF">2015-04-06T07:01:24Z</dcterms:created>
  <dcterms:modified xsi:type="dcterms:W3CDTF">2016-10-18T03:18:37Z</dcterms:modified>
</cp:coreProperties>
</file>