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9121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FD96-F596-401C-9C72-8DDA583FD554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393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08AF-697B-4B16-ABD0-C3A2162A92D6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817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9EE-EA66-44A1-84A8-9A50261E851C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259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36D2-9C9E-4E68-A2CD-999DEF8531D9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4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4A2AE2-DCA0-409D-BB7C-56EB5A751C04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6696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AEAA-C7A8-4004-9218-40DF5780E50A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713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35CC-1E83-4CB1-BED6-2F093FD5F96A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0524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4CBDA1-6923-4446-BF3F-A5F6D60B9E6F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34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2A8-A676-4A22-B691-6856EEEFA762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69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0A54C8-1DAE-4EAF-8640-F0FBBF674D4E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9926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1B07A6-E84F-49E1-8FE5-AC908FC24F64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54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68C596-2CF8-4AE2-91B9-9A66247E4BC2}" type="datetime1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71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</a:t>
            </a:r>
            <a:r>
              <a:rPr lang="zh-TW" altLang="en-US" dirty="0"/>
              <a:t>入</a:t>
            </a:r>
            <a:r>
              <a:rPr lang="en-US" altLang="zh-TW" b="0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cap="none" dirty="0" smtClean="0"/>
              <a:t>簡報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620000"/>
            <a:ext cx="7427625" cy="417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3812" y="5484405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7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620000"/>
            <a:ext cx="7427625" cy="417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2714620"/>
            <a:ext cx="701053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43504" y="401821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67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雲端硬碟」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6200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9614" y="3193428"/>
            <a:ext cx="648072" cy="5213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26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8680" y="21429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620000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714348" y="2786058"/>
            <a:ext cx="833316" cy="2829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311967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簡報」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6200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785786" y="4143380"/>
            <a:ext cx="142876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3143248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9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Google</a:t>
            </a:r>
            <a:r>
              <a:rPr lang="zh-TW" altLang="en-US" smtClean="0"/>
              <a:t>簡報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620000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785794"/>
            <a:ext cx="1440000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11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71</TotalTime>
  <Words>43</Words>
  <Application>Microsoft Office PowerPoint</Application>
  <PresentationFormat>如螢幕大小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佈景主題42</vt:lpstr>
      <vt:lpstr>進入Google簡報</vt:lpstr>
      <vt:lpstr>點選左下方「開始」，打開選單</vt:lpstr>
      <vt:lpstr>點選「所有應用程式」</vt:lpstr>
      <vt:lpstr>點選「Google雲端硬碟」圖示</vt:lpstr>
      <vt:lpstr>點選「新增」</vt:lpstr>
      <vt:lpstr>選擇「Google簡報」</vt:lpstr>
      <vt:lpstr>進入Google簡報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17</cp:revision>
  <dcterms:created xsi:type="dcterms:W3CDTF">2015-04-06T07:01:24Z</dcterms:created>
  <dcterms:modified xsi:type="dcterms:W3CDTF">2016-10-18T03:16:32Z</dcterms:modified>
</cp:coreProperties>
</file>