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2016/10/18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4521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1455454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8A94-E60D-4804-850B-7C5574D5C14D}" type="datetime1">
              <a:rPr lang="zh-TW" altLang="en-US" smtClean="0"/>
              <a:pPr/>
              <a:t>2016/10/18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34707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F206-F832-49FF-AF95-E41DE0786D90}" type="datetime1">
              <a:rPr lang="zh-TW" altLang="en-US" smtClean="0"/>
              <a:pPr/>
              <a:t>2016/10/18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89164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3D03-7497-44A9-8861-0BCC7121DFD8}" type="datetime1">
              <a:rPr lang="zh-TW" altLang="en-US" smtClean="0"/>
              <a:pPr/>
              <a:t>2016/10/18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33705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7C8A-F5E5-4F33-BAC2-8D622F0C839D}" type="datetime1">
              <a:rPr lang="zh-TW" altLang="en-US" smtClean="0"/>
              <a:pPr/>
              <a:t>2016/10/18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文字版面配置區 1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pic>
        <p:nvPicPr>
          <p:cNvPr id="9" name="圖片 8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33865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315705B-7FBE-4808-A206-2CE00C941F35}" type="datetime1">
              <a:rPr lang="zh-TW" altLang="en-US" smtClean="0"/>
              <a:pPr/>
              <a:t>2016/10/18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867423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329B-F01D-437D-AE6D-B0745F75A3A2}" type="datetime1">
              <a:rPr lang="zh-TW" altLang="en-US" smtClean="0"/>
              <a:pPr/>
              <a:t>2016/10/18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484484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9FBB-9587-46DB-9C11-35243DFD911E}" type="datetime1">
              <a:rPr lang="zh-TW" altLang="en-US" smtClean="0"/>
              <a:pPr/>
              <a:t>2016/10/18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402312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74BFE89-F7E0-4AD1-ACEE-D1E832341C34}" type="datetime1">
              <a:rPr lang="zh-TW" altLang="en-US" smtClean="0"/>
              <a:pPr/>
              <a:t>2016/10/18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12968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5311-60C6-483B-9BE2-2BD3003DD711}" type="datetime1">
              <a:rPr lang="zh-TW" altLang="en-US" smtClean="0"/>
              <a:pPr/>
              <a:t>2016/10/18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2323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63375BE-A8E0-4EFC-AA5F-CD3078C69033}" type="datetime1">
              <a:rPr lang="zh-TW" altLang="en-US" smtClean="0"/>
              <a:pPr/>
              <a:t>2016/10/18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681353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0E1EEF-4FF8-4431-9691-9ED70934B064}" type="datetime1">
              <a:rPr lang="zh-TW" altLang="en-US" smtClean="0"/>
              <a:pPr/>
              <a:t>2016/10/18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3610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65D3E16-E50A-4413-9C08-6C2A0DCA739C}" type="datetime1">
              <a:rPr lang="zh-TW" altLang="en-US" smtClean="0"/>
              <a:pPr/>
              <a:t>2016/10/18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23143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何謂簡報？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簡報的定義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是指就一個題目向聽眾</a:t>
            </a:r>
            <a:r>
              <a:rPr lang="zh-TW" altLang="en-US" dirty="0">
                <a:solidFill>
                  <a:srgbClr val="FF0000"/>
                </a:solidFill>
              </a:rPr>
              <a:t>陳述內容</a:t>
            </a:r>
            <a:r>
              <a:rPr lang="zh-TW" altLang="en-US" dirty="0"/>
              <a:t>、</a:t>
            </a:r>
            <a:r>
              <a:rPr lang="zh-TW" altLang="en-US" dirty="0">
                <a:solidFill>
                  <a:srgbClr val="FF0000"/>
                </a:solidFill>
              </a:rPr>
              <a:t>傳達訊息或觀點</a:t>
            </a:r>
            <a:r>
              <a:rPr lang="zh-TW" altLang="en-US" dirty="0"/>
              <a:t>的</a:t>
            </a:r>
            <a:r>
              <a:rPr lang="zh-TW" altLang="en-US" dirty="0" smtClean="0">
                <a:solidFill>
                  <a:srgbClr val="FF0000"/>
                </a:solidFill>
              </a:rPr>
              <a:t>過程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這一過程中所展示的</a:t>
            </a:r>
            <a:r>
              <a:rPr lang="zh-TW" altLang="en-US" dirty="0">
                <a:solidFill>
                  <a:srgbClr val="FF0000"/>
                </a:solidFill>
              </a:rPr>
              <a:t>圖片</a:t>
            </a:r>
            <a:r>
              <a:rPr lang="zh-TW" altLang="en-US" dirty="0"/>
              <a:t>、</a:t>
            </a:r>
            <a:r>
              <a:rPr lang="zh-TW" altLang="en-US" dirty="0">
                <a:solidFill>
                  <a:srgbClr val="FF0000"/>
                </a:solidFill>
              </a:rPr>
              <a:t>文字說明</a:t>
            </a:r>
            <a:r>
              <a:rPr lang="zh-TW" altLang="en-US" dirty="0"/>
              <a:t>也可叫簡報。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簡報形式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簡報形式多元，可以是手繪或是電子檔案。</a:t>
            </a:r>
            <a:endParaRPr lang="en-US" altLang="zh-TW" dirty="0" smtClean="0"/>
          </a:p>
          <a:p>
            <a:r>
              <a:rPr lang="zh-TW" altLang="en-US" dirty="0" smtClean="0"/>
              <a:t>常用製作數位簡報的軟體有：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Microsoft PowerPoint</a:t>
            </a:r>
          </a:p>
          <a:p>
            <a:pPr lvl="1"/>
            <a:r>
              <a:rPr lang="en-US" altLang="zh-TW" dirty="0" smtClean="0"/>
              <a:t>OpenOffice Impress</a:t>
            </a:r>
          </a:p>
          <a:p>
            <a:pPr lvl="1"/>
            <a:r>
              <a:rPr lang="en-US" altLang="zh-TW" dirty="0" smtClean="0"/>
              <a:t>Keynote</a:t>
            </a:r>
          </a:p>
          <a:p>
            <a:pPr lvl="1"/>
            <a:r>
              <a:rPr lang="en-US" altLang="zh-TW" dirty="0" smtClean="0"/>
              <a:t>Google Slides </a:t>
            </a:r>
            <a:r>
              <a:rPr lang="zh-TW" altLang="en-US" dirty="0" smtClean="0"/>
              <a:t>（</a:t>
            </a:r>
            <a:r>
              <a:rPr lang="en-US" altLang="zh-TW" dirty="0" smtClean="0"/>
              <a:t>Google </a:t>
            </a:r>
            <a:r>
              <a:rPr lang="zh-TW" altLang="en-US" dirty="0" smtClean="0"/>
              <a:t>簡報）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Prezi</a:t>
            </a:r>
          </a:p>
          <a:p>
            <a:pPr lvl="1"/>
            <a:r>
              <a:rPr lang="zh-TW" altLang="en-US" dirty="0" smtClean="0"/>
              <a:t>心智圖軟體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617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簡報製作技巧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字體要夠</a:t>
            </a:r>
            <a:r>
              <a:rPr lang="zh-TW" altLang="en-US" dirty="0" smtClean="0">
                <a:solidFill>
                  <a:srgbClr val="FF0000"/>
                </a:solidFill>
              </a:rPr>
              <a:t>大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利用</a:t>
            </a:r>
            <a:r>
              <a:rPr lang="zh-TW" altLang="en-US" dirty="0" smtClean="0">
                <a:solidFill>
                  <a:srgbClr val="FF0000"/>
                </a:solidFill>
              </a:rPr>
              <a:t>顏色</a:t>
            </a:r>
            <a:r>
              <a:rPr lang="zh-TW" altLang="en-US" dirty="0" smtClean="0"/>
              <a:t>標示重點</a:t>
            </a:r>
            <a:endParaRPr lang="en-US" altLang="zh-TW" dirty="0" smtClean="0"/>
          </a:p>
          <a:p>
            <a:r>
              <a:rPr lang="zh-TW" altLang="en-US" dirty="0" smtClean="0"/>
              <a:t>使用</a:t>
            </a:r>
            <a:r>
              <a:rPr lang="zh-TW" altLang="en-US" dirty="0" smtClean="0">
                <a:solidFill>
                  <a:srgbClr val="FF0000"/>
                </a:solidFill>
              </a:rPr>
              <a:t>圖片</a:t>
            </a:r>
            <a:r>
              <a:rPr lang="zh-TW" altLang="en-US" dirty="0" smtClean="0"/>
              <a:t>／</a:t>
            </a:r>
            <a:r>
              <a:rPr lang="zh-TW" altLang="en-US" dirty="0" smtClean="0">
                <a:solidFill>
                  <a:srgbClr val="FF0000"/>
                </a:solidFill>
              </a:rPr>
              <a:t>相片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版面的文字</a:t>
            </a:r>
            <a:r>
              <a:rPr lang="zh-TW" altLang="en-US" dirty="0" smtClean="0">
                <a:solidFill>
                  <a:srgbClr val="FF0000"/>
                </a:solidFill>
              </a:rPr>
              <a:t>不宜過多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使用</a:t>
            </a:r>
            <a:r>
              <a:rPr lang="zh-TW" altLang="en-US" dirty="0" smtClean="0">
                <a:solidFill>
                  <a:srgbClr val="FF0000"/>
                </a:solidFill>
              </a:rPr>
              <a:t>動畫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512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2">
  <a:themeElements>
    <a:clrScheme name="綠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42" id="{3FD0247B-2CB6-4FAC-B5E9-4D56402A87AC}" vid="{477D7DC1-C477-4D81-B65B-7D73C85E7038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佈景主題42</Template>
  <TotalTime>75</TotalTime>
  <Words>105</Words>
  <Application>Microsoft Office PowerPoint</Application>
  <PresentationFormat>如螢幕大小 (4:3)</PresentationFormat>
  <Paragraphs>24</Paragraphs>
  <Slides>4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佈景主題42</vt:lpstr>
      <vt:lpstr>何謂簡報？</vt:lpstr>
      <vt:lpstr>簡報的定義</vt:lpstr>
      <vt:lpstr>簡報形式</vt:lpstr>
      <vt:lpstr>簡報製作技巧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1007</cp:lastModifiedBy>
  <cp:revision>16</cp:revision>
  <dcterms:created xsi:type="dcterms:W3CDTF">2015-04-06T07:01:24Z</dcterms:created>
  <dcterms:modified xsi:type="dcterms:W3CDTF">2016-10-18T03:13:16Z</dcterms:modified>
</cp:coreProperties>
</file>