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73" r:id="rId3"/>
    <p:sldId id="266" r:id="rId4"/>
    <p:sldId id="275" r:id="rId5"/>
    <p:sldId id="276" r:id="rId6"/>
    <p:sldId id="277" r:id="rId7"/>
    <p:sldId id="267" r:id="rId8"/>
    <p:sldId id="271" r:id="rId9"/>
    <p:sldId id="278" r:id="rId10"/>
    <p:sldId id="279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製作照片動畫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ACBC2E-4590-4BFE-BAE0-DBAC8205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可以加入至</a:t>
            </a:r>
            <a:r>
              <a:rPr lang="en-US" altLang="zh-TW" cap="none" dirty="0"/>
              <a:t>Google</a:t>
            </a:r>
            <a:r>
              <a:rPr lang="zh-TW" altLang="en-US" dirty="0"/>
              <a:t>簡報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2FB6B38-BA36-4B67-94B6-BFC94BFB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706708-CB23-464B-9B63-18DD91299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60" y="2500438"/>
            <a:ext cx="6065260" cy="34100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439DAAE-FEA6-4791-B584-73ACFA52C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47" y="906308"/>
            <a:ext cx="1402143" cy="14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7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點選「小幫手」，選擇「動畫」</a:t>
            </a:r>
          </a:p>
        </p:txBody>
      </p:sp>
      <p:sp>
        <p:nvSpPr>
          <p:cNvPr id="5" name="矩形 4"/>
          <p:cNvSpPr/>
          <p:nvPr/>
        </p:nvSpPr>
        <p:spPr>
          <a:xfrm>
            <a:off x="2005716" y="2509300"/>
            <a:ext cx="386965" cy="4015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31979" y="5724000"/>
            <a:ext cx="547116" cy="499437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333876" y="2692180"/>
            <a:ext cx="569845" cy="5996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52" y="92285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7-01-03 at 5.29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勾選要加入動畫的照片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02152" y="5724836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372843" y="2725074"/>
            <a:ext cx="294158" cy="26196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5" y="92749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7-01-03 at 5.29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勾選後，點選「建立」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5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43163" y="2039274"/>
            <a:ext cx="644677" cy="3534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9" y="106860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AF218-8275-4974-86F8-1FD08FA3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動畫建立後，開始進行播放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E6E3A0C-BF40-498B-AE15-139CEFBC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796F73-9C58-462D-A4C0-A896705B7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14" y="1723605"/>
            <a:ext cx="7590902" cy="4267799"/>
          </a:xfrm>
          <a:prstGeom prst="rect">
            <a:avLst/>
          </a:prstGeom>
        </p:spPr>
      </p:pic>
      <p:pic>
        <p:nvPicPr>
          <p:cNvPr id="6" name="圖片 5" descr="number-4.png">
            <a:extLst>
              <a:ext uri="{FF2B5EF4-FFF2-40B4-BE49-F238E27FC236}">
                <a16:creationId xmlns:a16="http://schemas.microsoft.com/office/drawing/2014/main" id="{177B3E89-ABE5-40F3-8C27-4E43C2B4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16" y="3699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AF218-8275-4974-86F8-1FD08FA3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點選「≡」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E6E3A0C-BF40-498B-AE15-139CEFBC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796F73-9C58-462D-A4C0-A896705B7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14" y="1723605"/>
            <a:ext cx="7590902" cy="4267799"/>
          </a:xfrm>
          <a:prstGeom prst="rect">
            <a:avLst/>
          </a:prstGeom>
        </p:spPr>
      </p:pic>
      <p:pic>
        <p:nvPicPr>
          <p:cNvPr id="7" name="圖片 6" descr="number-5.png">
            <a:extLst>
              <a:ext uri="{FF2B5EF4-FFF2-40B4-BE49-F238E27FC236}">
                <a16:creationId xmlns:a16="http://schemas.microsoft.com/office/drawing/2014/main" id="{6726B1E0-E228-461C-99BB-0FFC8F26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166" y="369338"/>
            <a:ext cx="1440000" cy="144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7C834A7-B5F5-4EC4-AB3A-8B9D619BBCE6}"/>
              </a:ext>
            </a:extLst>
          </p:cNvPr>
          <p:cNvSpPr/>
          <p:nvPr/>
        </p:nvSpPr>
        <p:spPr>
          <a:xfrm>
            <a:off x="9313140" y="2209207"/>
            <a:ext cx="339877" cy="3534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37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7-01-03 at 5.30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點選「下載」</a:t>
            </a:r>
          </a:p>
        </p:txBody>
      </p:sp>
      <p:sp>
        <p:nvSpPr>
          <p:cNvPr id="6" name="矩形 5"/>
          <p:cNvSpPr/>
          <p:nvPr/>
        </p:nvSpPr>
        <p:spPr>
          <a:xfrm>
            <a:off x="8280850" y="2370967"/>
            <a:ext cx="1027688" cy="26555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42973" y="5733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2C8026-1654-4CFD-B81A-5C2F88563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14" y="509798"/>
            <a:ext cx="1577502" cy="15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7-01-03 at 5.31.08 PM.png"/>
          <p:cNvPicPr>
            <a:picLocks noChangeAspect="1"/>
          </p:cNvPicPr>
          <p:nvPr/>
        </p:nvPicPr>
        <p:blipFill>
          <a:blip r:embed="rId2"/>
          <a:srcRect l="14167" t="4941" r="14167" b="10573"/>
          <a:stretch>
            <a:fillRect/>
          </a:stretch>
        </p:blipFill>
        <p:spPr>
          <a:xfrm>
            <a:off x="2529840" y="1737360"/>
            <a:ext cx="6553200" cy="4343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點選「儲存」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616024" y="5699760"/>
            <a:ext cx="750736" cy="36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9DF247-4B20-4970-9071-FCDC946F6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93" y="762129"/>
            <a:ext cx="1630743" cy="1630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16E225-225E-492A-8571-E354CECA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點開檔案即是照片動畫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C7C77B5-3F0B-4078-837C-6512E8F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F84163-93BD-436C-B1B6-A30ADF77C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77" y="1869260"/>
            <a:ext cx="7346223" cy="413023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10B266-52D0-41D8-AA9E-FCB350966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89" y="645340"/>
            <a:ext cx="2148633" cy="21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16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232</TotalTime>
  <Words>67</Words>
  <Application>Microsoft Office PowerPoint</Application>
  <PresentationFormat>寬螢幕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佈景主題3</vt:lpstr>
      <vt:lpstr>製作照片動畫</vt:lpstr>
      <vt:lpstr>點選「小幫手」，選擇「動畫」</vt:lpstr>
      <vt:lpstr>勾選要加入動畫的照片</vt:lpstr>
      <vt:lpstr>勾選後，點選「建立」</vt:lpstr>
      <vt:lpstr>動畫建立後，開始進行播放</vt:lpstr>
      <vt:lpstr>點選「≡」</vt:lpstr>
      <vt:lpstr>點選「下載」</vt:lpstr>
      <vt:lpstr>點選「儲存」</vt:lpstr>
      <vt:lpstr>點開檔案即是照片動畫</vt:lpstr>
      <vt:lpstr>可以加入至Google簡報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47</cp:revision>
  <dcterms:created xsi:type="dcterms:W3CDTF">2015-08-07T10:44:04Z</dcterms:created>
  <dcterms:modified xsi:type="dcterms:W3CDTF">2017-08-16T11:43:01Z</dcterms:modified>
</cp:coreProperties>
</file>