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TW"/>
              <a:t>     我的暑假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3998-ANIMATION.gif"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4475" y="1601512"/>
            <a:ext cx="3257825" cy="32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