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73" r:id="rId3"/>
    <p:sldId id="266" r:id="rId4"/>
    <p:sldId id="274" r:id="rId5"/>
    <p:sldId id="267" r:id="rId6"/>
    <p:sldId id="27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新增相簿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點選「建立」，選擇「相簿」</a:t>
            </a:r>
          </a:p>
        </p:txBody>
      </p:sp>
      <p:sp>
        <p:nvSpPr>
          <p:cNvPr id="5" name="矩形 4"/>
          <p:cNvSpPr/>
          <p:nvPr/>
        </p:nvSpPr>
        <p:spPr>
          <a:xfrm>
            <a:off x="7461636" y="2082580"/>
            <a:ext cx="310765" cy="2643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34809" y="5708507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8" name="圖片 7" descr="Screenshot 2017-01-03 at 4.23.55 PM.png"/>
          <p:cNvPicPr>
            <a:picLocks noChangeAspect="1"/>
          </p:cNvPicPr>
          <p:nvPr/>
        </p:nvPicPr>
        <p:blipFill>
          <a:blip r:embed="rId3"/>
          <a:srcRect l="63333" t="12324" r="22152" b="57823"/>
          <a:stretch>
            <a:fillRect/>
          </a:stretch>
        </p:blipFill>
        <p:spPr>
          <a:xfrm>
            <a:off x="5532120" y="2087880"/>
            <a:ext cx="1897998" cy="21945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5532121" y="2524540"/>
            <a:ext cx="1897997" cy="4777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52" y="922854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7-01-03 at 4.02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勾選要加入相簿的照片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893988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364751" y="2472198"/>
            <a:ext cx="294158" cy="26196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5" y="92749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7-01-03 at 4.02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點選「建立」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59302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750189" y="2054514"/>
            <a:ext cx="598810" cy="3326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59" y="1022884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7-01-03 at 4.03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輸入相簿名稱</a:t>
            </a:r>
          </a:p>
        </p:txBody>
      </p:sp>
      <p:sp>
        <p:nvSpPr>
          <p:cNvPr id="6" name="矩形 5"/>
          <p:cNvSpPr/>
          <p:nvPr/>
        </p:nvSpPr>
        <p:spPr>
          <a:xfrm>
            <a:off x="2381757" y="2741944"/>
            <a:ext cx="1310909" cy="4220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42973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9" name="圖片 8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68" y="81572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建立完成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464904" y="3200368"/>
            <a:ext cx="3250096" cy="22098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21" y="1005641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219</TotalTime>
  <Words>32</Words>
  <Application>Microsoft Office PowerPoint</Application>
  <PresentationFormat>寬螢幕</PresentationFormat>
  <Paragraphs>11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佈景主題3</vt:lpstr>
      <vt:lpstr>新增相簿</vt:lpstr>
      <vt:lpstr>點選「建立」，選擇「相簿」</vt:lpstr>
      <vt:lpstr>勾選要加入相簿的照片</vt:lpstr>
      <vt:lpstr>點選「建立」</vt:lpstr>
      <vt:lpstr>輸入相簿名稱</vt:lpstr>
      <vt:lpstr>建立完成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45</cp:revision>
  <dcterms:created xsi:type="dcterms:W3CDTF">2015-08-07T10:44:04Z</dcterms:created>
  <dcterms:modified xsi:type="dcterms:W3CDTF">2017-08-22T22:29:30Z</dcterms:modified>
</cp:coreProperties>
</file>