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69" r:id="rId3"/>
    <p:sldId id="266" r:id="rId4"/>
    <p:sldId id="270" r:id="rId5"/>
    <p:sldId id="267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0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0BF0A-F26F-48B0-8B7A-026A64D8F521}" type="datetimeFigureOut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704B4-CEC6-4194-9672-699E17981D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8942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1174598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/>
        </p:nvSpPr>
        <p:spPr>
          <a:xfrm>
            <a:off x="164152" y="0"/>
            <a:ext cx="492443" cy="58578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722851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F5F5-AA52-4A79-A5A9-87A590B45B7D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0769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EC4BA-DE8C-4AA9-9F4D-65DDF81E0538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0469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6868824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87115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59" y="6503839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  <a:r>
              <a:rPr lang="en-US" altLang="zh-TW" sz="1600" dirty="0"/>
              <a:t>Chrome OS </a:t>
            </a:r>
            <a:r>
              <a:rPr lang="zh-TW" altLang="en-US" sz="1600" dirty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AEE6-3F67-472E-99E4-1BD9A27F0316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8841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8FD09CDC-6549-420A-8C31-8FAC2A464AE7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32959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2C1D-B119-4DEA-93DB-76717CAF0EF0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91997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130D-716C-4294-A1F2-BEA0980691E7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27434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263772D-6152-4DD8-8E71-1D7E3985FC3E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1579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B8781-E447-45B7-B7DA-6982EF845D3E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5965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3A4756-F725-4A29-8DC0-690BD5B0C32D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74230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26D7AB-363B-484A-AFAF-929C9212C958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782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8B15F2B-6642-4549-8F02-07C604494774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2208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/>
              <a:t>上傳照片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647673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92001" y="1548000"/>
            <a:ext cx="7412015" cy="41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點選「上傳」</a:t>
            </a: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3016" y="697638"/>
            <a:ext cx="666845" cy="1440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7762960" y="2063469"/>
            <a:ext cx="291314" cy="29940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10926644" y="5724000"/>
            <a:ext cx="609600" cy="521208"/>
          </a:xfrm>
          <a:prstGeom prst="rect">
            <a:avLst/>
          </a:prstGeo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4033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 descr="Screenshot 2017-01-03 at 3.55.57 PM.png"/>
          <p:cNvPicPr>
            <a:picLocks noChangeAspect="1"/>
          </p:cNvPicPr>
          <p:nvPr/>
        </p:nvPicPr>
        <p:blipFill>
          <a:blip r:embed="rId2"/>
          <a:srcRect l="14000" t="4645" r="13833" b="10277"/>
          <a:stretch>
            <a:fillRect/>
          </a:stretch>
        </p:blipFill>
        <p:spPr>
          <a:xfrm>
            <a:off x="2453640" y="1691640"/>
            <a:ext cx="6598920" cy="437388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選擇要上傳的照片後，點選「開啟」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10910316" y="5666394"/>
            <a:ext cx="609600" cy="521208"/>
          </a:xfrm>
          <a:prstGeom prst="rect">
            <a:avLst/>
          </a:prstGeo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7554442" y="5666394"/>
            <a:ext cx="751358" cy="36864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705" y="1674252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003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選擇上傳尺寸後，點選「繼續」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4" name="圖片 3" descr="Screenshot 2017-01-03 at 3.56.06 PM.png"/>
          <p:cNvPicPr>
            <a:picLocks noChangeAspect="1"/>
          </p:cNvPicPr>
          <p:nvPr/>
        </p:nvPicPr>
        <p:blipFill>
          <a:blip r:embed="rId2"/>
          <a:srcRect l="35667" t="30731" r="35666" b="24506"/>
          <a:stretch>
            <a:fillRect/>
          </a:stretch>
        </p:blipFill>
        <p:spPr>
          <a:xfrm>
            <a:off x="3809999" y="1996440"/>
            <a:ext cx="4027398" cy="353568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6851514" y="4904394"/>
            <a:ext cx="751358" cy="36864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1283">
            <a:off x="7958000" y="1678204"/>
            <a:ext cx="842926" cy="1440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92001" y="1548000"/>
            <a:ext cx="7412015" cy="41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上傳完成</a:t>
            </a:r>
          </a:p>
        </p:txBody>
      </p:sp>
      <p:sp>
        <p:nvSpPr>
          <p:cNvPr id="6" name="矩形 5"/>
          <p:cNvSpPr/>
          <p:nvPr/>
        </p:nvSpPr>
        <p:spPr>
          <a:xfrm>
            <a:off x="2092510" y="3444870"/>
            <a:ext cx="1885130" cy="185865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10918480" y="5708507"/>
            <a:ext cx="609600" cy="531258"/>
          </a:xfrm>
          <a:prstGeom prst="rect">
            <a:avLst/>
          </a:prstGeo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5</a:t>
            </a:fld>
            <a:endParaRPr lang="zh-TW" altLang="en-US"/>
          </a:p>
        </p:txBody>
      </p:sp>
      <p:pic>
        <p:nvPicPr>
          <p:cNvPr id="7" name="圖片 6" descr="number-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7505" y="1053687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3849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3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3" id="{74A60ECD-2B6E-4FED-A30E-D231BAC36C10}" vid="{215AE15C-021D-49D3-8009-2D197D591CB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佈景主題3</Template>
  <TotalTime>144</TotalTime>
  <Words>37</Words>
  <Application>Microsoft Office PowerPoint</Application>
  <PresentationFormat>寬螢幕</PresentationFormat>
  <Paragraphs>9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新細明體</vt:lpstr>
      <vt:lpstr>Calibri</vt:lpstr>
      <vt:lpstr>Century Schoolbook</vt:lpstr>
      <vt:lpstr>Wingdings</vt:lpstr>
      <vt:lpstr>Wingdings 2</vt:lpstr>
      <vt:lpstr>佈景主題3</vt:lpstr>
      <vt:lpstr>上傳照片</vt:lpstr>
      <vt:lpstr>點選「上傳」</vt:lpstr>
      <vt:lpstr>選擇要上傳的照片後，點選「開啟」</vt:lpstr>
      <vt:lpstr>選擇上傳尺寸後，點選「繼續」</vt:lpstr>
      <vt:lpstr>上傳完成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新增使用者</dc:title>
  <dc:creator>Justina</dc:creator>
  <cp:lastModifiedBy>Justina</cp:lastModifiedBy>
  <cp:revision>41</cp:revision>
  <dcterms:created xsi:type="dcterms:W3CDTF">2015-08-07T10:44:04Z</dcterms:created>
  <dcterms:modified xsi:type="dcterms:W3CDTF">2017-08-16T11:41:12Z</dcterms:modified>
</cp:coreProperties>
</file>