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74" r:id="rId2"/>
    <p:sldId id="280" r:id="rId3"/>
    <p:sldId id="281" r:id="rId4"/>
    <p:sldId id="275" r:id="rId5"/>
    <p:sldId id="276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76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46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688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711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29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199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743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5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6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42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8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2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進入</a:t>
            </a:r>
            <a:r>
              <a:rPr lang="en-US" altLang="zh-TW" sz="4000" cap="none" dirty="0"/>
              <a:t>Google Photos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6-11-15 at 12.05.5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點選左下方「開始」，打開選單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32" y="4031814"/>
            <a:ext cx="666845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29516" y="5420140"/>
            <a:ext cx="376363" cy="34363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18480" y="572400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03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15 at 12.06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點選「所有應用程式」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26645" y="5716671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502883" y="4355754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35" y="1771656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7-01-03 at 3.36.4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</a:t>
            </a:r>
            <a:r>
              <a:rPr lang="en-US" altLang="zh-TW" sz="2800" cap="none" dirty="0"/>
              <a:t> Google Photos 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763658" y="3750130"/>
            <a:ext cx="610222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number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981" y="983263"/>
            <a:ext cx="842927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7-01-03 at 3.36.5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進入</a:t>
            </a:r>
            <a:r>
              <a:rPr lang="en-US" altLang="zh-TW" sz="2800" cap="none"/>
              <a:t>Google Photos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圖片 4" descr="number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150" y="1197572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136</TotalTime>
  <Words>29</Words>
  <Application>Microsoft Office PowerPoint</Application>
  <PresentationFormat>寬螢幕</PresentationFormat>
  <Paragraphs>10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新細明體</vt:lpstr>
      <vt:lpstr>Calibri</vt:lpstr>
      <vt:lpstr>Century Schoolbook</vt:lpstr>
      <vt:lpstr>Wingdings</vt:lpstr>
      <vt:lpstr>Wingdings 2</vt:lpstr>
      <vt:lpstr>佈景主題3</vt:lpstr>
      <vt:lpstr>進入Google Photos</vt:lpstr>
      <vt:lpstr>點選左下方「開始」，打開選單</vt:lpstr>
      <vt:lpstr>點選「所有應用程式」</vt:lpstr>
      <vt:lpstr>點選「 Google Photos 」</vt:lpstr>
      <vt:lpstr>進入Google Photos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40</cp:revision>
  <dcterms:created xsi:type="dcterms:W3CDTF">2015-08-07T10:44:04Z</dcterms:created>
  <dcterms:modified xsi:type="dcterms:W3CDTF">2017-08-22T22:22:18Z</dcterms:modified>
</cp:coreProperties>
</file>