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69" r:id="rId3"/>
    <p:sldId id="266" r:id="rId4"/>
    <p:sldId id="267" r:id="rId5"/>
    <p:sldId id="271" r:id="rId6"/>
    <p:sldId id="270" r:id="rId7"/>
    <p:sldId id="27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cap="none" dirty="0"/>
              <a:t>安裝</a:t>
            </a:r>
            <a:r>
              <a:rPr lang="en-US" altLang="zh-TW" sz="4000" cap="none" dirty="0"/>
              <a:t>Google Photos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5 at 12.05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點選左下方「開始」，打開選單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32" y="4031814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29516" y="5420140"/>
            <a:ext cx="376363" cy="3436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18480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點選「所有應用程式」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18480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502883" y="4355754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05" y="120181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</a:t>
            </a:r>
            <a:r>
              <a:rPr lang="zh-TW" altLang="en-US" cap="none" dirty="0"/>
              <a:t>線上應用程式商店</a:t>
            </a:r>
            <a:r>
              <a:rPr lang="zh-TW" altLang="en-US" dirty="0"/>
              <a:t>」</a:t>
            </a:r>
          </a:p>
        </p:txBody>
      </p:sp>
      <p:sp>
        <p:nvSpPr>
          <p:cNvPr id="6" name="矩形 5"/>
          <p:cNvSpPr/>
          <p:nvPr/>
        </p:nvSpPr>
        <p:spPr>
          <a:xfrm>
            <a:off x="4439470" y="2530471"/>
            <a:ext cx="557716" cy="5360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42973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19" y="855244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0B728B5-6E21-42BB-A47C-DE8439AF9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4" y="1601582"/>
            <a:ext cx="8547652" cy="48057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搜尋「</a:t>
            </a:r>
            <a:r>
              <a:rPr lang="en-US" altLang="zh-TW" sz="3200" cap="none" dirty="0"/>
              <a:t>Google Photos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968" y="815723"/>
            <a:ext cx="1440000" cy="144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62826" y="2400301"/>
            <a:ext cx="1421295" cy="2900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Screenshot 2017-01-03 at 3.28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</a:t>
            </a:r>
            <a:r>
              <a:rPr lang="en-US" altLang="zh-TW" sz="3200" cap="none" dirty="0"/>
              <a:t> </a:t>
            </a:r>
            <a:r>
              <a:rPr lang="zh-TW" altLang="en-US" sz="3200" cap="none" dirty="0"/>
              <a:t>加到</a:t>
            </a:r>
            <a:r>
              <a:rPr lang="en-US" altLang="zh-TW" sz="3200" cap="none" dirty="0"/>
              <a:t>CHROME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8" name="圖片 7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300" y="750377"/>
            <a:ext cx="1440000" cy="1440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991061" y="3246783"/>
            <a:ext cx="901149" cy="2915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7-01-03 at 3.28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sz="3200" cap="none" dirty="0"/>
              <a:t> </a:t>
            </a:r>
            <a:r>
              <a:rPr lang="zh-TW" altLang="en-US" sz="3200" cap="none" dirty="0"/>
              <a:t>新增應用程式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6" name="圖片 5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281" y="708881"/>
            <a:ext cx="1440000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45982" y="2433590"/>
            <a:ext cx="589059" cy="22531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140</TotalTime>
  <Words>46</Words>
  <Application>Microsoft Office PowerPoint</Application>
  <PresentationFormat>寬螢幕</PresentationFormat>
  <Paragraphs>13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佈景主題3</vt:lpstr>
      <vt:lpstr>安裝Google Photos</vt:lpstr>
      <vt:lpstr>點選左下方「開始」，打開選單</vt:lpstr>
      <vt:lpstr>點選「所有應用程式」</vt:lpstr>
      <vt:lpstr>點選「線上應用程式商店」</vt:lpstr>
      <vt:lpstr>搜尋「Google Photos」</vt:lpstr>
      <vt:lpstr>點擊「 加到CHROME」</vt:lpstr>
      <vt:lpstr>點選「 新增應用程式」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41</cp:revision>
  <dcterms:created xsi:type="dcterms:W3CDTF">2015-08-07T10:44:04Z</dcterms:created>
  <dcterms:modified xsi:type="dcterms:W3CDTF">2017-08-22T22:19:24Z</dcterms:modified>
</cp:coreProperties>
</file>