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4" r:id="rId2"/>
    <p:sldId id="261" r:id="rId3"/>
    <p:sldId id="267" r:id="rId4"/>
    <p:sldId id="266" r:id="rId5"/>
    <p:sldId id="262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3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AA34-1959-476D-A735-5E1D7BBA10A8}" type="datetimeFigureOut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BC991-2021-4659-8578-6F2E4C2CCD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67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1102590"/>
            <a:ext cx="6172200" cy="189436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29" name="文字方塊 28"/>
          <p:cNvSpPr txBox="1"/>
          <p:nvPr/>
        </p:nvSpPr>
        <p:spPr>
          <a:xfrm>
            <a:off x="0" y="0"/>
            <a:ext cx="492443" cy="57815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</a:p>
        </p:txBody>
      </p:sp>
    </p:spTree>
    <p:extLst>
      <p:ext uri="{BB962C8B-B14F-4D97-AF65-F5344CB8AC3E}">
        <p14:creationId xmlns:p14="http://schemas.microsoft.com/office/powerpoint/2010/main" xmlns="" val="2208265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324D-0CFF-4D3D-A2A7-71F35FCFEFA3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5339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D01C-6437-4231-B150-77D55BD3B020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44889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2B57-A196-45D2-99F3-02B383D511BC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5242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2844" y="6503839"/>
            <a:ext cx="5256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dirty="0" smtClean="0"/>
              <a:t>（宜蘭縣版學生資訊課程教材）</a:t>
            </a:r>
            <a:r>
              <a:rPr lang="en-US" altLang="zh-TW" sz="1600" dirty="0" smtClean="0"/>
              <a:t>Chrome OS </a:t>
            </a:r>
            <a:r>
              <a:rPr lang="zh-TW" altLang="en-US" sz="1600" dirty="0" smtClean="0"/>
              <a:t>版本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0033-5F9D-4904-8981-4315A5BC2D52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文字版面配置區 1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94402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7E1239A-7564-48DD-A020-7B5F89634482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32313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6D385-37A2-4039-9FCB-91A889D7AC40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32687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5426-F686-4A6F-9C9F-6724CC8B69B1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xmlns="" val="367297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A3E5B8-3BF9-412D-BD0C-EC4045AED850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1714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631A-C406-4A1D-B600-E5CE7BF76B7E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4473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952848-DFBA-471F-89D9-EB49450EE775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35780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69C742-3001-4239-82B1-79CC652097A2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3727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5C8843-D6DF-4DC2-A88B-8D8F0A995091}" type="datetime1">
              <a:rPr lang="zh-TW" altLang="en-US" smtClean="0"/>
              <a:pPr/>
              <a:t>2016/10/20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CC42E9-3961-4B56-B0C7-43DCB26F7F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6314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使用印章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4294967295"/>
          </p:nvPr>
        </p:nvSpPr>
        <p:spPr>
          <a:xfrm>
            <a:off x="8534400" y="5734050"/>
            <a:ext cx="609600" cy="520700"/>
          </a:xfrm>
        </p:spPr>
        <p:txBody>
          <a:bodyPr/>
          <a:lstStyle/>
          <a:p>
            <a:fld id="{19CC42E9-3961-4B56-B0C7-43DCB26F7FA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9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1416" y="1535576"/>
            <a:ext cx="7467600" cy="4198474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點選「印章」圖示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808004" y="3075442"/>
            <a:ext cx="252000" cy="216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7938" y="2211442"/>
            <a:ext cx="500134" cy="1080000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1603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選擇印章樣式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3</a:t>
            </a:fld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1416" y="1535576"/>
            <a:ext cx="7467600" cy="4198474"/>
          </a:xfrm>
        </p:spPr>
      </p:pic>
      <p:sp>
        <p:nvSpPr>
          <p:cNvPr id="6" name="矩形 5"/>
          <p:cNvSpPr/>
          <p:nvPr/>
        </p:nvSpPr>
        <p:spPr>
          <a:xfrm>
            <a:off x="1067274" y="2107992"/>
            <a:ext cx="207734" cy="21020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0339" y="1673094"/>
            <a:ext cx="701053" cy="1080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254985" y="2266637"/>
            <a:ext cx="295031" cy="36065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18221" y="2446963"/>
            <a:ext cx="63219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9553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1416" y="1535576"/>
            <a:ext cx="7467600" cy="4198474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按住「</a:t>
            </a:r>
            <a:r>
              <a:rPr lang="en-US" altLang="zh-TW" sz="2800" dirty="0" smtClean="0"/>
              <a:t>Ctrl</a:t>
            </a:r>
            <a:r>
              <a:rPr lang="zh-TW" altLang="en-US" sz="2800" dirty="0" smtClean="0"/>
              <a:t>」鍵同時點選滑鼠左鍵，定義區域</a:t>
            </a:r>
            <a:endParaRPr lang="zh-TW" altLang="en-US" sz="28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620891" y="2843721"/>
            <a:ext cx="478364" cy="4275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 descr="number-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5314" y="1699393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98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在畫布上點選滑鼠左鍵即可蓋章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2556454" y="2637911"/>
            <a:ext cx="637506" cy="55604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C42E9-3961-4B56-B0C7-43DCB26F7FA4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22936" y="2653960"/>
            <a:ext cx="1080000" cy="1080000"/>
          </a:xfrm>
          <a:prstGeom prst="rect">
            <a:avLst/>
          </a:prstGeom>
        </p:spPr>
      </p:pic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1416" y="1535576"/>
            <a:ext cx="7467600" cy="4198474"/>
          </a:xfrm>
        </p:spPr>
      </p:pic>
      <p:sp>
        <p:nvSpPr>
          <p:cNvPr id="9" name="矩形 8"/>
          <p:cNvSpPr/>
          <p:nvPr/>
        </p:nvSpPr>
        <p:spPr>
          <a:xfrm>
            <a:off x="1946854" y="2440204"/>
            <a:ext cx="478364" cy="4275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2226" y="1864781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06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佈景主題42">
  <a:themeElements>
    <a:clrScheme name="綠色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佈景主題42" id="{BF2A7C50-F024-4722-ABEF-67400B525450}" vid="{A272583C-5608-4741-8D5A-6EA514F36A6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佈景主題42</Template>
  <TotalTime>51</TotalTime>
  <Words>37</Words>
  <Application>Microsoft Office PowerPoint</Application>
  <PresentationFormat>如螢幕大小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佈景主題42</vt:lpstr>
      <vt:lpstr>使用印章</vt:lpstr>
      <vt:lpstr>點選「印章」圖示</vt:lpstr>
      <vt:lpstr>選擇印章樣式</vt:lpstr>
      <vt:lpstr>按住「Ctrl」鍵同時點選滑鼠左鍵，定義區域</vt:lpstr>
      <vt:lpstr>在畫布上點選滑鼠左鍵即可蓋章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Pixlr濾鏡及其它工具</dc:title>
  <dc:creator>湘</dc:creator>
  <cp:lastModifiedBy>User</cp:lastModifiedBy>
  <cp:revision>7</cp:revision>
  <dcterms:created xsi:type="dcterms:W3CDTF">2015-07-22T02:20:08Z</dcterms:created>
  <dcterms:modified xsi:type="dcterms:W3CDTF">2016-10-20T07:17:23Z</dcterms:modified>
</cp:coreProperties>
</file>