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3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AA34-1959-476D-A735-5E1D7BBA10A8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BC991-2021-4659-8578-6F2E4C2CCD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7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2082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24D-0CFF-4D3D-A2A7-71F35FCFEFA3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339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D01C-6437-4231-B150-77D55BD3B02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488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2B57-A196-45D2-99F3-02B383D511B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5242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0033-5F9D-4904-8981-4315A5BC2D5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440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1239A-7564-48DD-A020-7B5F8963448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3231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D385-37A2-4039-9FCB-91A889D7AC4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3268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5426-F686-4A6F-9C9F-6724CC8B69B1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6729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E5B8-3BF9-412D-BD0C-EC4045AED85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714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631A-C406-4A1D-B600-E5CE7BF76B7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473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952848-DFBA-471F-89D9-EB49450EE775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3578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69C742-3001-4239-82B1-79CC652097A2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72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C8843-D6DF-4DC2-A88B-8D8F0A995091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31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套用濾</a:t>
            </a:r>
            <a:r>
              <a:rPr lang="zh-TW" altLang="en-US" dirty="0"/>
              <a:t>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27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點選圖</a:t>
            </a:r>
            <a:r>
              <a:rPr lang="zh-TW" altLang="en-US" dirty="0"/>
              <a:t>層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648000" y="1548000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4821253" y="3236155"/>
            <a:ext cx="1334848" cy="3699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0913" y="207607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74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點選「濾鏡」，選擇濾鏡效果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648000" y="1548000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1955636" y="1974025"/>
            <a:ext cx="321971" cy="2411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1022" y="1554596"/>
            <a:ext cx="701053" cy="108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955636" y="3514242"/>
            <a:ext cx="321971" cy="2411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9880" y="321538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46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套用濾</a:t>
            </a:r>
            <a:r>
              <a:rPr lang="zh-TW" altLang="en-US" dirty="0" smtClean="0"/>
              <a:t>鏡效果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648000" y="1548000"/>
            <a:ext cx="7467600" cy="4198474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4558" y="8461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1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BF2A7C50-F024-4722-ABEF-67400B525450}" vid="{A272583C-5608-4741-8D5A-6EA514F36A6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28</TotalTime>
  <Words>24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佈景主題42</vt:lpstr>
      <vt:lpstr>套用濾鏡</vt:lpstr>
      <vt:lpstr>點選圖層</vt:lpstr>
      <vt:lpstr>點選「濾鏡」，選擇濾鏡效果</vt:lpstr>
      <vt:lpstr>套用濾鏡效果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Pixlr濾鏡及其它工具</dc:title>
  <dc:creator>湘</dc:creator>
  <cp:lastModifiedBy>User</cp:lastModifiedBy>
  <cp:revision>6</cp:revision>
  <dcterms:created xsi:type="dcterms:W3CDTF">2015-07-22T02:20:08Z</dcterms:created>
  <dcterms:modified xsi:type="dcterms:W3CDTF">2016-10-20T07:15:34Z</dcterms:modified>
</cp:coreProperties>
</file>