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3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3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AA34-1959-476D-A735-5E1D7BBA10A8}" type="datetimeFigureOut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BC991-2021-4659-8578-6F2E4C2CCD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67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110259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0" y="0"/>
            <a:ext cx="492443" cy="57815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xmlns="" val="2208265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324D-0CFF-4D3D-A2A7-71F35FCFEFA3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339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D01C-6437-4231-B150-77D55BD3B02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44889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2B57-A196-45D2-99F3-02B383D511BC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5242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2844" y="6503839"/>
            <a:ext cx="5256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0033-5F9D-4904-8981-4315A5BC2D5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文字版面配置區 1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94402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7E1239A-7564-48DD-A020-7B5F8963448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32313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D385-37A2-4039-9FCB-91A889D7AC4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32687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5426-F686-4A6F-9C9F-6724CC8B69B1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367297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A3E5B8-3BF9-412D-BD0C-EC4045AED85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1714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631A-C406-4A1D-B600-E5CE7BF76B7E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4473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952848-DFBA-471F-89D9-EB49450EE775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35780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69C742-3001-4239-82B1-79CC652097A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3727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5C8843-D6DF-4DC2-A88B-8D8F0A995091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6314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套用濾</a:t>
            </a:r>
            <a:r>
              <a:rPr lang="zh-TW" altLang="en-US" dirty="0"/>
              <a:t>鏡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294967295"/>
          </p:nvPr>
        </p:nvSpPr>
        <p:spPr>
          <a:xfrm>
            <a:off x="8534400" y="5734050"/>
            <a:ext cx="609600" cy="520700"/>
          </a:xfrm>
        </p:spPr>
        <p:txBody>
          <a:bodyPr/>
          <a:lstStyle/>
          <a:p>
            <a:fld id="{19CC42E9-3961-4B56-B0C7-43DCB26F7FA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327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點選圖</a:t>
            </a:r>
            <a:r>
              <a:rPr lang="zh-TW" altLang="en-US" dirty="0"/>
              <a:t>層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648000" y="1548000"/>
            <a:ext cx="7467600" cy="4198474"/>
          </a:xfrm>
        </p:spPr>
      </p:pic>
      <p:sp>
        <p:nvSpPr>
          <p:cNvPr id="5" name="矩形 4"/>
          <p:cNvSpPr/>
          <p:nvPr/>
        </p:nvSpPr>
        <p:spPr>
          <a:xfrm>
            <a:off x="4821253" y="3236155"/>
            <a:ext cx="1334848" cy="3699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0913" y="2076076"/>
            <a:ext cx="666845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74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點選「濾鏡」，選擇濾鏡效果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648000" y="1548000"/>
            <a:ext cx="7467600" cy="4198474"/>
          </a:xfrm>
        </p:spPr>
      </p:pic>
      <p:sp>
        <p:nvSpPr>
          <p:cNvPr id="5" name="矩形 4"/>
          <p:cNvSpPr/>
          <p:nvPr/>
        </p:nvSpPr>
        <p:spPr>
          <a:xfrm>
            <a:off x="1955636" y="1974025"/>
            <a:ext cx="321971" cy="2411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1022" y="1554596"/>
            <a:ext cx="701053" cy="1080000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955636" y="3514242"/>
            <a:ext cx="321971" cy="2411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9880" y="3215384"/>
            <a:ext cx="63219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466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套用濾</a:t>
            </a:r>
            <a:r>
              <a:rPr lang="zh-TW" altLang="en-US" dirty="0" smtClean="0"/>
              <a:t>鏡效果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648000" y="1548000"/>
            <a:ext cx="7467600" cy="4198474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34558" y="846138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19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42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佈景主題42" id="{BF2A7C50-F024-4722-ABEF-67400B525450}" vid="{A272583C-5608-4741-8D5A-6EA514F36A6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佈景主題42</Template>
  <TotalTime>28</TotalTime>
  <Words>24</Words>
  <Application>Microsoft Office PowerPoint</Application>
  <PresentationFormat>如螢幕大小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佈景主題42</vt:lpstr>
      <vt:lpstr>套用濾鏡</vt:lpstr>
      <vt:lpstr>點選圖層</vt:lpstr>
      <vt:lpstr>點選「濾鏡」，選擇濾鏡效果</vt:lpstr>
      <vt:lpstr>套用濾鏡效果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Pixlr濾鏡及其它工具</dc:title>
  <dc:creator>湘</dc:creator>
  <cp:lastModifiedBy>User</cp:lastModifiedBy>
  <cp:revision>6</cp:revision>
  <dcterms:created xsi:type="dcterms:W3CDTF">2015-07-22T02:20:08Z</dcterms:created>
  <dcterms:modified xsi:type="dcterms:W3CDTF">2016-10-20T07:15:34Z</dcterms:modified>
</cp:coreProperties>
</file>