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84" r:id="rId3"/>
    <p:sldId id="285" r:id="rId4"/>
    <p:sldId id="286" r:id="rId5"/>
    <p:sldId id="287" r:id="rId6"/>
    <p:sldId id="289" r:id="rId7"/>
    <p:sldId id="290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3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90FDC-642E-44B2-9D02-FC52BBEBED4E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82C9A-2BA4-44C9-8F89-09210D36BD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565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760009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4D08-5728-4B19-B29D-6A5D4F279E35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9067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7611-A717-43E1-8D3A-9D897C23E8C8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6776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67B5-C5F3-48FA-89CF-243B10597FEE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7213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32D6-B824-4786-B2D9-21F0E6A8977F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文字版面配置區 1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87457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EA8656A-E39E-463C-8BC7-8285994D7233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79156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9749-4115-4380-BE59-A478A326CB3A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65541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469A-8526-4FBA-9F3D-99BF9E22B9D3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106168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2D055F-7ACD-42FA-A50D-5495BDD3BE47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5497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9D28-2183-4DAE-AB2B-7C30E650B927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7382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BA1B8D-6215-48C4-B14E-C721FAB93146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81054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9B1451-BD21-4093-8147-8BA0CFECA1F2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6363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35E93C8-6FB2-4445-8F1C-C0278F4DF057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9171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增加文字圖層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154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點選「文字工具」後，在畫布上點一下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811369" y="4056845"/>
            <a:ext cx="231821" cy="20606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352281" y="2586505"/>
            <a:ext cx="154548" cy="25972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5918" y="2322124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07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輸入文字，調整字型、顏色，點選「確定」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1455312" y="2921354"/>
            <a:ext cx="1339403" cy="123852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8791" y="1974089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68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將文字調整到適合的位置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10" name="矩形 9"/>
          <p:cNvSpPr/>
          <p:nvPr/>
        </p:nvSpPr>
        <p:spPr>
          <a:xfrm>
            <a:off x="2805163" y="2496716"/>
            <a:ext cx="581981" cy="123852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7799" y="956050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73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點選文件選單下的「保存」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61416" y="2534990"/>
            <a:ext cx="330257" cy="16957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3816" y="59824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58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輸入名稱和選擇格式後，點選「確定」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3456903" y="2981206"/>
            <a:ext cx="1784798" cy="167284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4800" y="153557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51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選擇存放位置後，點選「儲存」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5821250" y="4917580"/>
            <a:ext cx="643944" cy="36275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9260" y="99097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0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42" id="{BF2A7C50-F024-4722-ABEF-67400B525450}" vid="{A272583C-5608-4741-8D5A-6EA514F36A6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佈景主題42</Template>
  <TotalTime>137</TotalTime>
  <Words>68</Words>
  <Application>Microsoft Office PowerPoint</Application>
  <PresentationFormat>如螢幕大小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佈景主題42</vt:lpstr>
      <vt:lpstr>增加文字圖層</vt:lpstr>
      <vt:lpstr>點選「文字工具」後，在畫布上點一下</vt:lpstr>
      <vt:lpstr>輸入文字，調整字型、顏色，點選「確定」</vt:lpstr>
      <vt:lpstr>將文字調整到適合的位置</vt:lpstr>
      <vt:lpstr>點選文件選單下的「保存」</vt:lpstr>
      <vt:lpstr>輸入名稱和選擇格式後，點選「確定」</vt:lpstr>
      <vt:lpstr>選擇存放位置後，點選「儲存」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Pixlr圖層與剪裁</dc:title>
  <dc:creator>湘</dc:creator>
  <cp:lastModifiedBy>User</cp:lastModifiedBy>
  <cp:revision>22</cp:revision>
  <dcterms:created xsi:type="dcterms:W3CDTF">2015-07-22T01:24:56Z</dcterms:created>
  <dcterms:modified xsi:type="dcterms:W3CDTF">2016-10-20T07:14:28Z</dcterms:modified>
</cp:coreProperties>
</file>