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84" r:id="rId3"/>
    <p:sldId id="278" r:id="rId4"/>
    <p:sldId id="280" r:id="rId5"/>
    <p:sldId id="279" r:id="rId6"/>
    <p:sldId id="281" r:id="rId7"/>
    <p:sldId id="282" r:id="rId8"/>
    <p:sldId id="28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3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90FDC-642E-44B2-9D02-FC52BBEBED4E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82C9A-2BA4-44C9-8F89-09210D36BD1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565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760009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4D08-5728-4B19-B29D-6A5D4F279E35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9067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7611-A717-43E1-8D3A-9D897C23E8C8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6776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67B5-C5F3-48FA-89CF-243B10597FEE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7213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32D6-B824-4786-B2D9-21F0E6A8977F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文字版面配置區 1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87457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EA8656A-E39E-463C-8BC7-8285994D7233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06C4C34-7639-4FBE-A425-A84E8D84C0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79156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9749-4115-4380-BE59-A478A326CB3A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65541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469A-8526-4FBA-9F3D-99BF9E22B9D3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106168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2D055F-7ACD-42FA-A50D-5495BDD3BE47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6C4C34-7639-4FBE-A425-A84E8D84C02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5497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9D28-2183-4DAE-AB2B-7C30E650B927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7382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BA1B8D-6215-48C4-B14E-C721FAB93146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6C4C34-7639-4FBE-A425-A84E8D84C02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81054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9B1451-BD21-4093-8147-8BA0CFECA1F2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6C4C34-7639-4FBE-A425-A84E8D84C02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6363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35E93C8-6FB2-4445-8F1C-C0278F4DF057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06C4C34-7639-4FBE-A425-A84E8D84C0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9171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加入背景圖層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154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點選圖</a:t>
            </a:r>
            <a:r>
              <a:rPr lang="zh-TW" altLang="en-US" dirty="0"/>
              <a:t>層</a:t>
            </a:r>
            <a:r>
              <a:rPr lang="zh-TW" altLang="en-US" dirty="0" smtClean="0"/>
              <a:t>表單</a:t>
            </a:r>
            <a:r>
              <a:rPr lang="zh-TW" altLang="en-US" dirty="0"/>
              <a:t>下的</a:t>
            </a:r>
            <a:r>
              <a:rPr lang="zh-TW" altLang="en-US" dirty="0" smtClean="0"/>
              <a:t>「打開圖像為圖</a:t>
            </a:r>
            <a:r>
              <a:rPr lang="zh-TW" altLang="en-US" dirty="0"/>
              <a:t>層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7" name="矩形 6"/>
          <p:cNvSpPr/>
          <p:nvPr/>
        </p:nvSpPr>
        <p:spPr>
          <a:xfrm>
            <a:off x="1339402" y="2431960"/>
            <a:ext cx="553791" cy="1566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5169" y="2048654"/>
            <a:ext cx="66684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661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點選照片後，再點選「開啟」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7" name="矩形 6"/>
          <p:cNvSpPr/>
          <p:nvPr/>
        </p:nvSpPr>
        <p:spPr>
          <a:xfrm>
            <a:off x="5808373" y="4920021"/>
            <a:ext cx="723172" cy="34806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011509" y="3898005"/>
            <a:ext cx="1715037" cy="28763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0456" y="2759036"/>
            <a:ext cx="701053" cy="108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2025" y="4014054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565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將「物件</a:t>
            </a:r>
            <a:r>
              <a:rPr lang="zh-TW" altLang="en-US" dirty="0"/>
              <a:t>圖</a:t>
            </a:r>
            <a:r>
              <a:rPr lang="zh-TW" altLang="en-US" dirty="0" smtClean="0"/>
              <a:t>層」移到「背景圖層」上面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00" y="1537200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5234609" y="3341133"/>
            <a:ext cx="1118782" cy="27671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迴轉箭號 7"/>
          <p:cNvSpPr/>
          <p:nvPr/>
        </p:nvSpPr>
        <p:spPr>
          <a:xfrm rot="16200000">
            <a:off x="4731402" y="3227882"/>
            <a:ext cx="373487" cy="386366"/>
          </a:xfrm>
          <a:prstGeom prst="utur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3657" y="225369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837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點選編輯選單下的「自由變形」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901521" y="2882719"/>
            <a:ext cx="1159099" cy="14381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0620" y="194653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816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利用四個邊的點來調整物件大小，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調整完畢後，滑鼠在其它地方點一下。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1751526" y="2328927"/>
            <a:ext cx="1287888" cy="264231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1000" y="2554813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97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點選「是」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2936382" y="3797119"/>
            <a:ext cx="528035" cy="28548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5216" y="2859861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55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點著物件來調整物件位置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4340" y="3751502"/>
            <a:ext cx="307536" cy="461304"/>
          </a:xfrm>
          <a:prstGeom prst="rect">
            <a:avLst/>
          </a:prstGeom>
        </p:spPr>
      </p:pic>
      <p:cxnSp>
        <p:nvCxnSpPr>
          <p:cNvPr id="12" name="直線單箭頭接點 11"/>
          <p:cNvCxnSpPr/>
          <p:nvPr/>
        </p:nvCxnSpPr>
        <p:spPr>
          <a:xfrm flipV="1">
            <a:off x="1569591" y="3532512"/>
            <a:ext cx="582995" cy="273427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0761" y="245251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398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2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42" id="{BF2A7C50-F024-4722-ABEF-67400B525450}" vid="{A272583C-5608-4741-8D5A-6EA514F36A6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佈景主題42</Template>
  <TotalTime>138</TotalTime>
  <Words>77</Words>
  <Application>Microsoft Office PowerPoint</Application>
  <PresentationFormat>如螢幕大小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佈景主題42</vt:lpstr>
      <vt:lpstr>加入背景圖層</vt:lpstr>
      <vt:lpstr>點選圖層表單下的「打開圖像為圖層」</vt:lpstr>
      <vt:lpstr>點選照片後，再點選「開啟」</vt:lpstr>
      <vt:lpstr>將「物件圖層」移到「背景圖層」上面</vt:lpstr>
      <vt:lpstr>點選編輯選單下的「自由變形」</vt:lpstr>
      <vt:lpstr>利用四個邊的點來調整物件大小， 調整完畢後，滑鼠在其它地方點一下。</vt:lpstr>
      <vt:lpstr>點選「是」</vt:lpstr>
      <vt:lpstr>點著物件來調整物件位置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Pixlr圖層與剪裁</dc:title>
  <dc:creator>湘</dc:creator>
  <cp:lastModifiedBy>User</cp:lastModifiedBy>
  <cp:revision>23</cp:revision>
  <dcterms:created xsi:type="dcterms:W3CDTF">2015-07-22T01:24:56Z</dcterms:created>
  <dcterms:modified xsi:type="dcterms:W3CDTF">2016-10-20T07:12:04Z</dcterms:modified>
</cp:coreProperties>
</file>