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6" r:id="rId9"/>
    <p:sldId id="278" r:id="rId10"/>
    <p:sldId id="280" r:id="rId11"/>
    <p:sldId id="274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33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A90FDC-642E-44B2-9D02-FC52BBEBED4E}" type="datetimeFigureOut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82C9A-2BA4-44C9-8F89-09210D36BD1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1565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1102590"/>
            <a:ext cx="6172200" cy="1894362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0" y="0"/>
            <a:ext cx="492443" cy="57815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xmlns="" val="76000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F34D08-5728-4B19-B29D-6A5D4F279E35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390670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97611-A717-43E1-8D3A-9D897C23E8C8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567769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E67B5-C5F3-48FA-89CF-243B10597FEE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07213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2844" y="6503839"/>
            <a:ext cx="52565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332D6-B824-4786-B2D9-21F0E6A8977F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文字版面配置區 1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87457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EA8656A-E39E-463C-8BC7-8285994D7233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179156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C9749-4115-4380-BE59-A478A326CB3A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65541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E469A-8526-4FBA-9F3D-99BF9E22B9D3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xmlns="" val="106168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D055F-7ACD-42FA-A50D-5495BDD3BE47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497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F9D28-2183-4DAE-AB2B-7C30E650B927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373824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BBA1B8D-6215-48C4-B14E-C721FAB93146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810544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B9B1451-BD21-4093-8147-8BA0CFECA1F2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6363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35E93C8-6FB2-4445-8F1C-C0278F4DF057}" type="datetime1">
              <a:rPr lang="zh-TW" altLang="en-US" smtClean="0"/>
              <a:pPr/>
              <a:t>2016/10/20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6C4C34-7639-4FBE-A425-A84E8D84C02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91714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照片去背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321549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點選「清除」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927280" y="2511380"/>
            <a:ext cx="231820" cy="1931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91494" y="1687485"/>
            <a:ext cx="1322449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3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清除到背景是透明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2357" y="2024616"/>
            <a:ext cx="500134" cy="1080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0866" y="2024616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82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點選「從電腦打開圖</a:t>
            </a:r>
            <a:r>
              <a:rPr lang="zh-TW" altLang="en-US" dirty="0"/>
              <a:t>片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1416" y="1535576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1738647" y="3802237"/>
            <a:ext cx="2176530" cy="4893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5965" y="2668033"/>
            <a:ext cx="66684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95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點選照片後，再點選「開</a:t>
            </a:r>
            <a:r>
              <a:rPr lang="zh-TW" altLang="en-US" dirty="0"/>
              <a:t>啟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3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2987896" y="3837903"/>
            <a:ext cx="1777287" cy="327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5830957" y="5009322"/>
            <a:ext cx="659996" cy="2619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1508" y="2557240"/>
            <a:ext cx="934737" cy="1440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67623" y="4138144"/>
            <a:ext cx="842927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68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點選「套索工具」圖示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4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822400" y="2509233"/>
            <a:ext cx="246546" cy="259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0230" y="1937410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639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點選「多邊型套索工具」圖示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976946" y="2093843"/>
            <a:ext cx="242254" cy="2243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2123" y="1778197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281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將要選取的物件套起來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6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</p:spPr>
      </p:pic>
      <p:sp>
        <p:nvSpPr>
          <p:cNvPr id="6" name="矩形 5"/>
          <p:cNvSpPr/>
          <p:nvPr/>
        </p:nvSpPr>
        <p:spPr>
          <a:xfrm>
            <a:off x="1648496" y="2702416"/>
            <a:ext cx="1017430" cy="24362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9129" y="3094813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597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點選編輯表單下的「反選</a:t>
            </a:r>
            <a:r>
              <a:rPr lang="zh-TW" altLang="en-US" dirty="0"/>
              <a:t>」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7</a:t>
            </a:fld>
            <a:endParaRPr lang="zh-TW" altLang="en-US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</p:spPr>
      </p:pic>
      <p:sp>
        <p:nvSpPr>
          <p:cNvPr id="7" name="矩形 6"/>
          <p:cNvSpPr/>
          <p:nvPr/>
        </p:nvSpPr>
        <p:spPr>
          <a:xfrm>
            <a:off x="875763" y="3166058"/>
            <a:ext cx="309093" cy="221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9118" y="214494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07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點選編輯表單下的</a:t>
            </a:r>
            <a:r>
              <a:rPr lang="zh-TW" altLang="en-US" dirty="0" smtClean="0"/>
              <a:t>「清除」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894946" y="2537139"/>
            <a:ext cx="296214" cy="1824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21999" y="2259104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45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內容版面配置區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000" y="1548000"/>
            <a:ext cx="7467600" cy="419847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將圖層的鎖點兩下</a:t>
            </a:r>
            <a:r>
              <a:rPr lang="zh-TW" altLang="en-US" dirty="0"/>
              <a:t>打</a:t>
            </a:r>
            <a:r>
              <a:rPr lang="zh-TW" altLang="en-US" dirty="0" smtClean="0"/>
              <a:t>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4C34-7639-4FBE-A425-A84E8D84C020}" type="slidenum">
              <a:rPr lang="zh-TW" altLang="en-US" smtClean="0"/>
              <a:pPr/>
              <a:t>9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207617" y="3168204"/>
            <a:ext cx="231820" cy="2318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39437" y="2106996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88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42">
  <a:themeElements>
    <a:clrScheme name="綠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佈景主題42" id="{BF2A7C50-F024-4722-ABEF-67400B525450}" vid="{A272583C-5608-4741-8D5A-6EA514F36A62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佈景主題42</Template>
  <TotalTime>142</TotalTime>
  <Words>83</Words>
  <Application>Microsoft Office PowerPoint</Application>
  <PresentationFormat>如螢幕大小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佈景主題42</vt:lpstr>
      <vt:lpstr>照片去背</vt:lpstr>
      <vt:lpstr>點選「從電腦打開圖片」</vt:lpstr>
      <vt:lpstr>點選照片後，再點選「開啟」</vt:lpstr>
      <vt:lpstr>點選「套索工具」圖示</vt:lpstr>
      <vt:lpstr>點選「多邊型套索工具」圖示</vt:lpstr>
      <vt:lpstr>將要選取的物件套起來</vt:lpstr>
      <vt:lpstr>點選編輯表單下的「反選」</vt:lpstr>
      <vt:lpstr>點選編輯表單下的「清除」</vt:lpstr>
      <vt:lpstr>將圖層的鎖點兩下打開</vt:lpstr>
      <vt:lpstr>點選「清除」</vt:lpstr>
      <vt:lpstr>清除到背景是透明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Pixlr圖層與剪裁</dc:title>
  <dc:creator>湘</dc:creator>
  <cp:lastModifiedBy>User</cp:lastModifiedBy>
  <cp:revision>23</cp:revision>
  <dcterms:created xsi:type="dcterms:W3CDTF">2015-07-22T01:24:56Z</dcterms:created>
  <dcterms:modified xsi:type="dcterms:W3CDTF">2016-10-20T07:09:39Z</dcterms:modified>
</cp:coreProperties>
</file>