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8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84" r:id="rId13"/>
    <p:sldId id="269" r:id="rId14"/>
    <p:sldId id="271" r:id="rId15"/>
    <p:sldId id="270" r:id="rId16"/>
    <p:sldId id="272" r:id="rId17"/>
    <p:sldId id="285" r:id="rId18"/>
    <p:sldId id="274" r:id="rId19"/>
    <p:sldId id="275" r:id="rId20"/>
    <p:sldId id="280" r:id="rId21"/>
    <p:sldId id="276" r:id="rId22"/>
    <p:sldId id="278" r:id="rId23"/>
    <p:sldId id="279" r:id="rId24"/>
    <p:sldId id="287" r:id="rId25"/>
    <p:sldId id="286" r:id="rId26"/>
    <p:sldId id="281" r:id="rId27"/>
    <p:sldId id="282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93E3"/>
    <a:srgbClr val="3988E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8" autoAdjust="0"/>
    <p:restoredTop sz="94660"/>
  </p:normalViewPr>
  <p:slideViewPr>
    <p:cSldViewPr>
      <p:cViewPr varScale="1">
        <p:scale>
          <a:sx n="66" d="100"/>
          <a:sy n="66" d="100"/>
        </p:scale>
        <p:origin x="-15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F56ED-087C-46B2-883C-8107488B5270}" type="datetimeFigureOut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43F1B-F5A2-4C90-956D-AC02DAF646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64516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5984" y="1102590"/>
            <a:ext cx="6172200" cy="1894362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kumimoji="0" lang="zh-TW" altLang="en-US" dirty="0" smtClean="0"/>
              <a:t>按一下以編輯母片標題樣式</a:t>
            </a:r>
            <a:endParaRPr kumimoji="0" lang="en-US" dirty="0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橢圓 20"/>
          <p:cNvSpPr/>
          <p:nvPr/>
        </p:nvSpPr>
        <p:spPr bwMode="auto">
          <a:xfrm>
            <a:off x="214282" y="142852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57290" y="121442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00100" y="1714488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500166" y="200024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857356" y="57148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32" name="圖片 31" descr="Blue-Robo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7884" y="4214818"/>
            <a:ext cx="2828193" cy="2544360"/>
          </a:xfrm>
          <a:prstGeom prst="rect">
            <a:avLst/>
          </a:prstGeom>
        </p:spPr>
      </p:pic>
      <p:pic>
        <p:nvPicPr>
          <p:cNvPr id="33" name="圖片 32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47970"/>
            <a:ext cx="2071670" cy="810030"/>
          </a:xfrm>
          <a:prstGeom prst="rect">
            <a:avLst/>
          </a:prstGeom>
        </p:spPr>
      </p:pic>
      <p:pic>
        <p:nvPicPr>
          <p:cNvPr id="34" name="圖片 33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0232" y="6047970"/>
            <a:ext cx="2071670" cy="810030"/>
          </a:xfrm>
          <a:prstGeom prst="rect">
            <a:avLst/>
          </a:prstGeom>
        </p:spPr>
      </p:pic>
      <p:pic>
        <p:nvPicPr>
          <p:cNvPr id="35" name="圖片 34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0496" y="6047970"/>
            <a:ext cx="2071670" cy="810030"/>
          </a:xfrm>
          <a:prstGeom prst="rect">
            <a:avLst/>
          </a:prstGeom>
        </p:spPr>
      </p:pic>
      <p:pic>
        <p:nvPicPr>
          <p:cNvPr id="36" name="圖片 35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926" y="0"/>
            <a:ext cx="2071670" cy="810030"/>
          </a:xfrm>
          <a:prstGeom prst="rect">
            <a:avLst/>
          </a:prstGeom>
        </p:spPr>
      </p:pic>
      <p:pic>
        <p:nvPicPr>
          <p:cNvPr id="37" name="圖片 36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29190" y="0"/>
            <a:ext cx="2071670" cy="810030"/>
          </a:xfrm>
          <a:prstGeom prst="rect">
            <a:avLst/>
          </a:prstGeom>
        </p:spPr>
      </p:pic>
      <p:pic>
        <p:nvPicPr>
          <p:cNvPr id="38" name="圖片 37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9454" y="0"/>
            <a:ext cx="2071670" cy="810030"/>
          </a:xfrm>
          <a:prstGeom prst="rect">
            <a:avLst/>
          </a:prstGeom>
        </p:spPr>
      </p:pic>
      <p:sp>
        <p:nvSpPr>
          <p:cNvPr id="29" name="文字方塊 28"/>
          <p:cNvSpPr txBox="1"/>
          <p:nvPr userDrawn="1"/>
        </p:nvSpPr>
        <p:spPr>
          <a:xfrm>
            <a:off x="0" y="0"/>
            <a:ext cx="492443" cy="57815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dirty="0" smtClean="0"/>
              <a:t>（宜蘭縣版學生資訊課程教材）</a:t>
            </a:r>
            <a:r>
              <a:rPr lang="en-US" altLang="zh-TW" sz="2000" dirty="0" smtClean="0"/>
              <a:t>Chrome OS </a:t>
            </a:r>
            <a:r>
              <a:rPr lang="zh-TW" altLang="en-US" sz="2000" dirty="0" smtClean="0"/>
              <a:t>版本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F6BBD-C70C-4C73-8715-51E5E042D5D8}" type="datetime1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15663-C9B5-40C0-BC8D-26F6397BF248}" type="datetime1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cap="none" baseline="0"/>
            </a:lvl1pPr>
          </a:lstStyle>
          <a:p>
            <a:r>
              <a:rPr kumimoji="0" lang="zh-TW" altLang="en-US" dirty="0" smtClean="0"/>
              <a:t>按一下以編輯母片標題樣式</a:t>
            </a:r>
            <a:endParaRPr kumimoji="0" lang="en-US" dirty="0"/>
          </a:p>
        </p:txBody>
      </p:sp>
      <p:pic>
        <p:nvPicPr>
          <p:cNvPr id="11" name="圖片 10" descr="winbu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104713">
            <a:off x="105832" y="70208"/>
            <a:ext cx="978412" cy="906662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42844" y="6503839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dirty="0" smtClean="0"/>
              <a:t>（宜蘭縣版學生資訊課程教材）</a:t>
            </a:r>
            <a:r>
              <a:rPr lang="en-US" altLang="zh-TW" sz="1600" dirty="0" smtClean="0"/>
              <a:t>Chrome OS </a:t>
            </a:r>
            <a:r>
              <a:rPr lang="zh-TW" altLang="en-US" sz="1600" dirty="0" smtClean="0"/>
              <a:t>版本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DBA0-0B3D-49F3-8643-275E9A04091E}" type="datetime1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CC5DEB8-74AC-4179-B796-CA1282FD49CC}" type="datetime1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614EA-641F-4826-A0F6-21C9302D49FD}" type="datetime1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96D-F9E3-42BB-A794-CC3BC40BAFB8}" type="datetime1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2D13C31-1FDF-4E54-8A4B-194A9067422A}" type="datetime1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CDE1-450D-4864-8E06-AEAB787A803B}" type="datetime1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694D897-5B5A-4225-9D9F-748B410FEC2C}" type="datetime1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DB8EB0-93B9-4DF9-A0A1-86B5B6091F3F}" type="datetime1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5FFFB4B-8D6A-4404-9D1C-FC5CDB7A8193}" type="datetime1">
              <a:rPr lang="zh-TW" altLang="en-US" smtClean="0"/>
              <a:pPr/>
              <a:t>2016/10/20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 smtClean="0"/>
              <a:t>P</a:t>
            </a:r>
            <a:r>
              <a:rPr lang="en-US" altLang="zh-TW" cap="none" dirty="0" err="1" smtClean="0"/>
              <a:t>ixlr</a:t>
            </a:r>
            <a:r>
              <a:rPr lang="en-US" altLang="zh-TW" cap="none" dirty="0" smtClean="0"/>
              <a:t> Express</a:t>
            </a:r>
            <a:r>
              <a:rPr lang="zh-TW" altLang="en-US" cap="none" dirty="0" smtClean="0"/>
              <a:t>照片拼圖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點著照片移動可交換照片位置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94955" y="3068960"/>
            <a:ext cx="705037" cy="86409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190" y="221455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30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調</a:t>
            </a:r>
            <a:r>
              <a:rPr lang="zh-TW" altLang="en-US" dirty="0"/>
              <a:t>整</a:t>
            </a:r>
            <a:r>
              <a:rPr lang="zh-TW" altLang="en-US" dirty="0" smtClean="0"/>
              <a:t>邊框大小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67744" y="5013176"/>
            <a:ext cx="792089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956" y="3933176"/>
            <a:ext cx="132244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4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照片效果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974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調整邊框圓滑度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59831" y="5013176"/>
            <a:ext cx="792089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108" y="3929066"/>
            <a:ext cx="66684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2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調整版型比例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79912" y="5013176"/>
            <a:ext cx="792089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2857496"/>
            <a:ext cx="93473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82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調整框線顏色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99992" y="5085184"/>
            <a:ext cx="504056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5143512"/>
            <a:ext cx="84292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01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調整完畢後</a:t>
            </a:r>
            <a:r>
              <a:rPr lang="zh-TW" altLang="en-US" dirty="0"/>
              <a:t>，</a:t>
            </a:r>
            <a:r>
              <a:rPr lang="zh-TW" altLang="en-US" dirty="0" smtClean="0"/>
              <a:t>點選「</a:t>
            </a:r>
            <a:r>
              <a:rPr lang="en-US" altLang="zh-TW" dirty="0" smtClean="0"/>
              <a:t>Finished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16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32040" y="5085184"/>
            <a:ext cx="720080" cy="21602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868" y="400050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719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更多效果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910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點選「</a:t>
            </a:r>
            <a:r>
              <a:rPr lang="en-US" altLang="zh-TW" dirty="0"/>
              <a:t>Adjustment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2616" y="4263819"/>
            <a:ext cx="5490702" cy="792088"/>
          </a:xfrm>
          <a:prstGeom prst="rect">
            <a:avLst/>
          </a:prstGeom>
          <a:noFill/>
          <a:ln w="444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264" y="857232"/>
            <a:ext cx="666845" cy="144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43742" y="5055907"/>
            <a:ext cx="469295" cy="46132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929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點選「</a:t>
            </a:r>
            <a:r>
              <a:rPr lang="en-US" altLang="zh-TW" dirty="0" smtClean="0"/>
              <a:t>Effect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79712" y="5013176"/>
            <a:ext cx="504056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8096" y="598242"/>
            <a:ext cx="93473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659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匯入照片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47930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</a:t>
            </a:r>
            <a:r>
              <a:rPr lang="zh-TW" altLang="en-US" dirty="0" smtClean="0"/>
              <a:t>「</a:t>
            </a:r>
            <a:r>
              <a:rPr lang="en-US" altLang="zh-TW" dirty="0" smtClean="0"/>
              <a:t>Overlay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11760" y="5013176"/>
            <a:ext cx="504056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2786058"/>
            <a:ext cx="842927" cy="1440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51720" y="4293095"/>
            <a:ext cx="504056" cy="41833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172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</a:t>
            </a:r>
            <a:r>
              <a:rPr lang="zh-TW" altLang="en-US" dirty="0" smtClean="0"/>
              <a:t>「</a:t>
            </a:r>
            <a:r>
              <a:rPr lang="en-US" altLang="zh-TW" dirty="0" smtClean="0"/>
              <a:t>Borders</a:t>
            </a:r>
            <a:r>
              <a:rPr lang="zh-TW" altLang="en-US" dirty="0" smtClean="0"/>
              <a:t>」，選擇相框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43808" y="5013176"/>
            <a:ext cx="504056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992" y="421481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35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點選「</a:t>
            </a:r>
            <a:r>
              <a:rPr lang="en-US" altLang="zh-TW" dirty="0"/>
              <a:t>Stickers</a:t>
            </a:r>
            <a:r>
              <a:rPr lang="zh-TW" altLang="en-US" dirty="0"/>
              <a:t>」，加入圖案</a:t>
            </a:r>
            <a:r>
              <a:rPr lang="zh-TW" altLang="en-US" dirty="0" smtClean="0"/>
              <a:t>樣式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75856" y="5013176"/>
            <a:ext cx="504056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4" y="3643314"/>
            <a:ext cx="1440000" cy="1440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131840" y="4005064"/>
            <a:ext cx="1080120" cy="719286"/>
          </a:xfrm>
          <a:prstGeom prst="rect">
            <a:avLst/>
          </a:prstGeom>
          <a:noFill/>
          <a:ln w="444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558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點選「</a:t>
            </a:r>
            <a:r>
              <a:rPr lang="en-US" altLang="zh-TW" dirty="0"/>
              <a:t>Type</a:t>
            </a:r>
            <a:r>
              <a:rPr lang="zh-TW" altLang="en-US" dirty="0" smtClean="0"/>
              <a:t>」，加入文字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52000" cy="41897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79912" y="5085184"/>
            <a:ext cx="432048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411760" y="2708920"/>
            <a:ext cx="936104" cy="288032"/>
          </a:xfrm>
          <a:prstGeom prst="rect">
            <a:avLst/>
          </a:prstGeom>
          <a:noFill/>
          <a:ln w="444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190" y="421481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95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儲存照片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191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點選「</a:t>
            </a:r>
            <a:r>
              <a:rPr lang="en-US" altLang="zh-TW" dirty="0" smtClean="0"/>
              <a:t>Save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52000" cy="41897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7584" y="1988840"/>
            <a:ext cx="936104" cy="2880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643182"/>
            <a:ext cx="66684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38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輸入檔名後，點選「</a:t>
            </a:r>
            <a:r>
              <a:rPr lang="en-US" altLang="zh-TW" dirty="0" smtClean="0"/>
              <a:t>Save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71800" y="3143248"/>
            <a:ext cx="1584176" cy="21374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771800" y="3789040"/>
            <a:ext cx="792088" cy="21602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04" y="2000240"/>
            <a:ext cx="934738" cy="144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43" y="3857628"/>
            <a:ext cx="84292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60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選擇儲存位置，點選「儲存」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68144" y="5000636"/>
            <a:ext cx="561244" cy="28575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686" y="392906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916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開啟瀏覽器，在網址列輸入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「</a:t>
            </a:r>
            <a:r>
              <a:rPr lang="en-US" altLang="zh-TW" dirty="0"/>
              <a:t> https://pixlr.com/express/ 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3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31640" y="1700808"/>
            <a:ext cx="1224136" cy="21602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4733" y="1808820"/>
            <a:ext cx="66684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18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點選「</a:t>
            </a:r>
            <a:r>
              <a:rPr lang="en-US" altLang="zh-TW" dirty="0" smtClean="0"/>
              <a:t>collage</a:t>
            </a:r>
            <a:r>
              <a:rPr lang="zh-TW" altLang="en-US" dirty="0" smtClean="0"/>
              <a:t>」（拼貼）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4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67944" y="3789040"/>
            <a:ext cx="720080" cy="72008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2500306"/>
            <a:ext cx="93473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54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</a:t>
            </a:r>
            <a:r>
              <a:rPr lang="zh-TW" altLang="en-US" dirty="0" smtClean="0"/>
              <a:t>「</a:t>
            </a:r>
            <a:r>
              <a:rPr lang="en-US" altLang="zh-TW" dirty="0" smtClean="0"/>
              <a:t>Layout</a:t>
            </a:r>
            <a:r>
              <a:rPr lang="zh-TW" altLang="en-US" dirty="0" smtClean="0"/>
              <a:t>」（佈局）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35696" y="5013176"/>
            <a:ext cx="504056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3786190"/>
            <a:ext cx="84292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81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選擇拼圖版型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57290" y="3573016"/>
            <a:ext cx="1368152" cy="15121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488" y="24288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562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點選「</a:t>
            </a:r>
            <a:r>
              <a:rPr lang="en-US" altLang="zh-TW" dirty="0" smtClean="0"/>
              <a:t>+</a:t>
            </a:r>
            <a:r>
              <a:rPr lang="zh-TW" altLang="en-US" dirty="0" smtClean="0"/>
              <a:t>」 即可加入照片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15816" y="3429000"/>
            <a:ext cx="324000" cy="2880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382" y="278092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0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選擇照片後，</a:t>
            </a:r>
            <a:r>
              <a:rPr lang="zh-TW" altLang="en-US" dirty="0"/>
              <a:t>點選</a:t>
            </a:r>
            <a:r>
              <a:rPr lang="zh-TW" altLang="en-US" dirty="0" smtClean="0"/>
              <a:t>「開啟」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70508" y="2636912"/>
            <a:ext cx="4121771" cy="36004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042" y="1643050"/>
            <a:ext cx="1440000" cy="1440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857884" y="5000636"/>
            <a:ext cx="571504" cy="21431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264" y="492919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583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繼續加入其它照片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00" y="154800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99771" y="2132856"/>
            <a:ext cx="1004277" cy="288032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49301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42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綠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186</TotalTime>
  <Words>157</Words>
  <Application>Microsoft Office PowerPoint</Application>
  <PresentationFormat>如螢幕大小 (4:3)</PresentationFormat>
  <Paragraphs>49</Paragraphs>
  <Slides>27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壁窗</vt:lpstr>
      <vt:lpstr>Pixlr Express照片拼圖</vt:lpstr>
      <vt:lpstr>匯入照片</vt:lpstr>
      <vt:lpstr>開啟瀏覽器，在網址列輸入 「 https://pixlr.com/express/ 」</vt:lpstr>
      <vt:lpstr>點選「collage」（拼貼）</vt:lpstr>
      <vt:lpstr>點選「Layout」（佈局）</vt:lpstr>
      <vt:lpstr>選擇拼圖版型</vt:lpstr>
      <vt:lpstr>點選「+」 即可加入照片</vt:lpstr>
      <vt:lpstr>選擇照片後，點選「開啟」</vt:lpstr>
      <vt:lpstr>繼續加入其它照片</vt:lpstr>
      <vt:lpstr>點著照片移動可交換照片位置</vt:lpstr>
      <vt:lpstr>調整邊框大小</vt:lpstr>
      <vt:lpstr>照片效果</vt:lpstr>
      <vt:lpstr>調整邊框圓滑度</vt:lpstr>
      <vt:lpstr>調整版型比例</vt:lpstr>
      <vt:lpstr>調整框線顏色</vt:lpstr>
      <vt:lpstr>調整完畢後，點選「Finished」</vt:lpstr>
      <vt:lpstr>更多效果</vt:lpstr>
      <vt:lpstr>點選「Adjustment」</vt:lpstr>
      <vt:lpstr>點選「Effect」</vt:lpstr>
      <vt:lpstr>點選「Overlay」</vt:lpstr>
      <vt:lpstr>點選「Borders」，選擇相框</vt:lpstr>
      <vt:lpstr>點選「Stickers」，加入圖案樣式</vt:lpstr>
      <vt:lpstr>點選「Type」，加入文字</vt:lpstr>
      <vt:lpstr>儲存照片</vt:lpstr>
      <vt:lpstr> 點選「Save」</vt:lpstr>
      <vt:lpstr>輸入檔名後，點選「Save」</vt:lpstr>
      <vt:lpstr>選擇儲存位置，點選「儲存」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1007</dc:creator>
  <cp:lastModifiedBy>User</cp:lastModifiedBy>
  <cp:revision>26</cp:revision>
  <dcterms:created xsi:type="dcterms:W3CDTF">2015-04-06T07:01:24Z</dcterms:created>
  <dcterms:modified xsi:type="dcterms:W3CDTF">2016-10-20T06:48:12Z</dcterms:modified>
</cp:coreProperties>
</file>