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4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45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6BBD-C70C-4C73-8715-51E5E042D5D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5663-C9B5-40C0-BC8D-26F6397BF24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5DEB8-74AC-4179-B796-CA1282FD49CC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4EA-641F-4826-A0F6-21C9302D49FD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796D-F9E3-42BB-A794-CC3BC40BAFB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D13C31-1FDF-4E54-8A4B-194A9067422A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DE1-450D-4864-8E06-AEAB787A803B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4D897-5B5A-4225-9D9F-748B410FEC2C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B8EB0-93B9-4DF9-A0A1-86B5B6091F3F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FFB4B-8D6A-4404-9D1C-FC5CDB7A819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0" dirty="0" err="1" smtClean="0"/>
              <a:t>P</a:t>
            </a:r>
            <a:r>
              <a:rPr lang="en-US" altLang="zh-TW" cap="none" dirty="0" err="1" smtClean="0"/>
              <a:t>ixlr</a:t>
            </a:r>
            <a:r>
              <a:rPr lang="en-US" altLang="zh-TW" cap="none" dirty="0" smtClean="0"/>
              <a:t> O-</a:t>
            </a:r>
            <a:r>
              <a:rPr lang="en-US" altLang="zh-TW" cap="none" dirty="0" err="1" smtClean="0"/>
              <a:t>Matic</a:t>
            </a:r>
            <a:r>
              <a:rPr lang="zh-TW" altLang="en-US" cap="none" dirty="0" smtClean="0"/>
              <a:t>照片特效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選擇「光線」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4221088"/>
            <a:ext cx="3960440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3071810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81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&gt;&gt;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32040" y="5085184"/>
            <a:ext cx="50405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017" y="11247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62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選擇「外框」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19672" y="4293096"/>
            <a:ext cx="3888432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472" y="824243"/>
            <a:ext cx="1494110" cy="14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13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轉盤可切換效</a:t>
            </a:r>
            <a:r>
              <a:rPr lang="zh-TW" altLang="en-US" dirty="0"/>
              <a:t>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84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4" y="4941168"/>
            <a:ext cx="936104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92867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11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效果選擇完畢後，點選「</a:t>
            </a:r>
            <a:r>
              <a:rPr lang="en-US" altLang="zh-TW" dirty="0" smtClean="0"/>
              <a:t>save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79912" y="4941168"/>
            <a:ext cx="576064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25717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69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下載照片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495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computer 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3848" y="4437112"/>
            <a:ext cx="720080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125" y="1032352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33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輸入檔案名稱後，點選「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71800" y="3140968"/>
            <a:ext cx="57606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55992" y="3501008"/>
            <a:ext cx="316008" cy="398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000240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60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選擇存放地點後，點選「儲存」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68144" y="4941168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3214686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3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上傳照片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311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網址列輸入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</a:t>
            </a:r>
            <a:r>
              <a:rPr lang="en-US" altLang="zh-TW" dirty="0"/>
              <a:t>https://pixlr.com/o-matic/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8505"/>
            <a:ext cx="0" cy="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0374" y="1714488"/>
            <a:ext cx="1341362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785926"/>
            <a:ext cx="66684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1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</a:t>
            </a:r>
            <a:r>
              <a:rPr lang="en-US" altLang="zh-TW" dirty="0" smtClean="0"/>
              <a:t>computer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07904" y="3284984"/>
            <a:ext cx="936104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085" y="2744984"/>
            <a:ext cx="9347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42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選擇照片後，點選「開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66864" y="3386668"/>
            <a:ext cx="1749152" cy="2583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2214554"/>
            <a:ext cx="842925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4429132"/>
            <a:ext cx="1440000" cy="144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57884" y="4941168"/>
            <a:ext cx="65833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2734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完成照片上傳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373" y="323745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加上特效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035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選擇「濾鏡」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71680" y="4365104"/>
            <a:ext cx="2448272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1285860"/>
            <a:ext cx="66684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76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32040" y="5085184"/>
            <a:ext cx="50405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523217"/>
            <a:ext cx="9347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78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101</Words>
  <Application>Microsoft Office PowerPoint</Application>
  <PresentationFormat>如螢幕大小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壁窗</vt:lpstr>
      <vt:lpstr>Pixlr O-Matic照片特效 </vt:lpstr>
      <vt:lpstr>上傳照片 </vt:lpstr>
      <vt:lpstr>在網址列輸入 「https://pixlr.com/o-matic/」</vt:lpstr>
      <vt:lpstr>選擇「computer」</vt:lpstr>
      <vt:lpstr>選擇照片後，點選「開啟」</vt:lpstr>
      <vt:lpstr>完成照片上傳</vt:lpstr>
      <vt:lpstr>加上特效 </vt:lpstr>
      <vt:lpstr>選擇「濾鏡」</vt:lpstr>
      <vt:lpstr>點選「&gt;&gt;」</vt:lpstr>
      <vt:lpstr>選擇「光線」</vt:lpstr>
      <vt:lpstr>點選「&gt;&gt;」</vt:lpstr>
      <vt:lpstr>選擇「外框」</vt:lpstr>
      <vt:lpstr>轉盤可切換效果</vt:lpstr>
      <vt:lpstr>效果選擇完畢後，點選「save」</vt:lpstr>
      <vt:lpstr>下載照片 </vt:lpstr>
      <vt:lpstr>點選「computer 」</vt:lpstr>
      <vt:lpstr>輸入檔案名稱後，點選「&gt;&gt;」</vt:lpstr>
      <vt:lpstr>選擇存放地點後，點選「儲存」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18</cp:revision>
  <dcterms:created xsi:type="dcterms:W3CDTF">2015-04-06T07:01:24Z</dcterms:created>
  <dcterms:modified xsi:type="dcterms:W3CDTF">2016-10-20T06:41:19Z</dcterms:modified>
</cp:coreProperties>
</file>