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1" r:id="rId2"/>
    <p:sldId id="262" r:id="rId3"/>
    <p:sldId id="263" r:id="rId4"/>
    <p:sldId id="264" r:id="rId5"/>
    <p:sldId id="257" r:id="rId6"/>
    <p:sldId id="258" r:id="rId7"/>
    <p:sldId id="259" r:id="rId8"/>
    <p:sldId id="260" r:id="rId9"/>
    <p:sldId id="272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>
        <p:scale>
          <a:sx n="75" d="100"/>
          <a:sy n="75" d="100"/>
        </p:scale>
        <p:origin x="-12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64516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0259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 userDrawn="1"/>
        </p:nvSpPr>
        <p:spPr>
          <a:xfrm>
            <a:off x="0" y="0"/>
            <a:ext cx="492443" cy="5781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F6BBD-C70C-4C73-8715-51E5E042D5D8}" type="datetime1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5663-C9B5-40C0-BC8D-26F6397BF248}" type="datetime1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DBA0-0B3D-49F3-8643-275E9A04091E}" type="datetime1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CC5DEB8-74AC-4179-B796-CA1282FD49CC}" type="datetime1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14EA-641F-4826-A0F6-21C9302D49FD}" type="datetime1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3796D-F9E3-42BB-A794-CC3BC40BAFB8}" type="datetime1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2D13C31-1FDF-4E54-8A4B-194A9067422A}" type="datetime1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6CDE1-450D-4864-8E06-AEAB787A803B}" type="datetime1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694D897-5B5A-4225-9D9F-748B410FEC2C}" type="datetime1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4DB8EB0-93B9-4DF9-A0A1-86B5B6091F3F}" type="datetime1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5FFFB4B-8D6A-4404-9D1C-FC5CDB7A8193}" type="datetime1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安裝與開啟線上轉檔工具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97822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點選左下方「開始」</a:t>
            </a:r>
            <a:r>
              <a:rPr lang="zh-TW" altLang="en-US" dirty="0" smtClean="0"/>
              <a:t>，打開選單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128000" y="5734050"/>
            <a:ext cx="609600" cy="521208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2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000" y="1548000"/>
            <a:ext cx="7466400" cy="41978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74772" y="5449842"/>
            <a:ext cx="353890" cy="3366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538" y="4500570"/>
            <a:ext cx="666845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425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點選「所有應用程式」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000" y="1548000"/>
            <a:ext cx="7466400" cy="41978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143505" y="3930134"/>
            <a:ext cx="574716" cy="5704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1532" y="2958404"/>
            <a:ext cx="93473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423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</a:t>
            </a:r>
            <a:r>
              <a:rPr lang="zh-TW" altLang="en-US" dirty="0" smtClean="0"/>
              <a:t>「線上應用程</a:t>
            </a:r>
            <a:r>
              <a:rPr lang="zh-TW" altLang="en-US" dirty="0"/>
              <a:t>式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000" y="1548000"/>
            <a:ext cx="7466400" cy="41978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071802" y="2484441"/>
            <a:ext cx="675950" cy="58736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1375" y="1944441"/>
            <a:ext cx="84292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155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搜尋「線上圖片轉檔工具」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000" y="1548000"/>
            <a:ext cx="7466400" cy="41978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71538" y="2285992"/>
            <a:ext cx="1268214" cy="2789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7422" y="1928802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748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點選「加到</a:t>
            </a:r>
            <a:r>
              <a:rPr lang="en-US" altLang="zh-TW" dirty="0" smtClean="0"/>
              <a:t>CHROME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000" y="1548000"/>
            <a:ext cx="7466400" cy="41978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660232" y="2564904"/>
            <a:ext cx="1008112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0632" y="1742704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000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點選「新增應用程式」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7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000" y="1548000"/>
            <a:ext cx="7466400" cy="41978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067944" y="2428868"/>
            <a:ext cx="694718" cy="2143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5839" y="2071741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908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點選「線上圖片轉檔工具」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000" y="1548000"/>
            <a:ext cx="7466400" cy="41978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395816" y="2492896"/>
            <a:ext cx="676250" cy="5259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4593" y="2492896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157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開啟線上圖片轉檔工具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9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000" y="1548000"/>
            <a:ext cx="7466400" cy="41978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388" y="1071546"/>
            <a:ext cx="1620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960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綠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146</TotalTime>
  <Words>71</Words>
  <Application>Microsoft Office PowerPoint</Application>
  <PresentationFormat>如螢幕大小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壁窗</vt:lpstr>
      <vt:lpstr>安裝與開啟線上轉檔工具</vt:lpstr>
      <vt:lpstr>點選左下方「開始」，打開選單</vt:lpstr>
      <vt:lpstr>點選「所有應用程式」</vt:lpstr>
      <vt:lpstr>點選「線上應用程式」</vt:lpstr>
      <vt:lpstr>搜尋「線上圖片轉檔工具」</vt:lpstr>
      <vt:lpstr>點選「加到CHROME」</vt:lpstr>
      <vt:lpstr>點選「新增應用程式」</vt:lpstr>
      <vt:lpstr>點選「線上圖片轉檔工具」</vt:lpstr>
      <vt:lpstr>開啟線上圖片轉檔工具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User</cp:lastModifiedBy>
  <cp:revision>25</cp:revision>
  <dcterms:created xsi:type="dcterms:W3CDTF">2015-04-06T07:01:24Z</dcterms:created>
  <dcterms:modified xsi:type="dcterms:W3CDTF">2016-10-20T06:35:44Z</dcterms:modified>
</cp:coreProperties>
</file>